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9" r:id="rId5"/>
    <p:sldId id="262" r:id="rId6"/>
    <p:sldId id="258" r:id="rId7"/>
    <p:sldId id="263" r:id="rId8"/>
    <p:sldId id="268" r:id="rId9"/>
    <p:sldId id="266" r:id="rId10"/>
    <p:sldId id="269" r:id="rId11"/>
    <p:sldId id="276" r:id="rId12"/>
    <p:sldId id="275" r:id="rId13"/>
    <p:sldId id="273" r:id="rId14"/>
    <p:sldId id="279" r:id="rId15"/>
    <p:sldId id="280" r:id="rId16"/>
    <p:sldId id="27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F68F48-A50B-4AC9-9399-CEAB99B41640}" type="doc">
      <dgm:prSet loTypeId="urn:microsoft.com/office/officeart/2008/layout/VerticalCurvedList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0AACB2E-E7B6-4521-B022-D2038E1E7301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25.12.2008 № 273-ФЗ</a:t>
          </a:r>
          <a:endParaRPr lang="ru-RU" sz="3600" dirty="0">
            <a:solidFill>
              <a:schemeClr val="tx1"/>
            </a:solidFill>
          </a:endParaRPr>
        </a:p>
      </dgm:t>
    </dgm:pt>
    <dgm:pt modelId="{7361BB86-1EE4-43B0-919A-2A3C55C602E3}" type="parTrans" cxnId="{282FA554-21B3-4B25-9E7B-225D4675399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B6DFB6E-4C28-49F0-9CE8-FD77ACB63E96}" type="sibTrans" cxnId="{282FA554-21B3-4B25-9E7B-225D4675399A}">
      <dgm:prSet/>
      <dgm:spPr/>
      <dgm:t>
        <a:bodyPr/>
        <a:lstStyle/>
        <a:p>
          <a:endParaRPr lang="ru-RU" sz="2400">
            <a:solidFill>
              <a:schemeClr val="tx1"/>
            </a:solidFill>
          </a:endParaRPr>
        </a:p>
      </dgm:t>
    </dgm:pt>
    <dgm:pt modelId="{A1AF56B4-1440-4D82-BDC8-B1C376068776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31.07.2020 № 259-ФЗ</a:t>
          </a:r>
          <a:endParaRPr lang="ru-RU" sz="3600" dirty="0">
            <a:solidFill>
              <a:schemeClr val="tx1"/>
            </a:solidFill>
          </a:endParaRPr>
        </a:p>
      </dgm:t>
    </dgm:pt>
    <dgm:pt modelId="{C7D4F589-292B-41B5-9828-0C75D41C3338}" type="parTrans" cxnId="{C44078B0-8217-4124-A5B3-91868711760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CA81A29-B12C-47D8-BD24-750018E5C79A}" type="sibTrans" cxnId="{C44078B0-8217-4124-A5B3-91868711760B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6F7CE3B-A7C3-407E-BA52-51B5FDF4445A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03.12.2012 № 230-ФЗ</a:t>
          </a:r>
          <a:endParaRPr lang="ru-RU" sz="3600" dirty="0">
            <a:solidFill>
              <a:schemeClr val="tx1"/>
            </a:solidFill>
          </a:endParaRPr>
        </a:p>
      </dgm:t>
    </dgm:pt>
    <dgm:pt modelId="{DB92E58F-9B10-4563-AC58-F35B450791CC}" type="parTrans" cxnId="{FE204D97-245E-4340-91B6-B28BCF9194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5B14C58-8F48-4B64-9F9F-65D7E74881C8}" type="sibTrans" cxnId="{FE204D97-245E-4340-91B6-B28BCF9194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ECDEEE-19B7-42F5-9F09-A8DA160C624A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27.06.2011 № 161-ФЗ</a:t>
          </a:r>
          <a:endParaRPr lang="ru-RU" sz="3600" dirty="0">
            <a:solidFill>
              <a:schemeClr val="tx1"/>
            </a:solidFill>
          </a:endParaRPr>
        </a:p>
      </dgm:t>
    </dgm:pt>
    <dgm:pt modelId="{155946AF-8209-4304-81B0-A1B2B882574B}" type="parTrans" cxnId="{5C859C21-323B-4347-88ED-67FEE9C54B2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47DA575-DA5D-4BDD-BD8A-B544CC5558B9}" type="sibTrans" cxnId="{5C859C21-323B-4347-88ED-67FEE9C54B2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5E1518A-5309-4B37-9198-186933D778CB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07.05.2013 № 79-ФЗ</a:t>
          </a:r>
          <a:endParaRPr lang="ru-RU" sz="3600" dirty="0">
            <a:solidFill>
              <a:schemeClr val="tx1"/>
            </a:solidFill>
          </a:endParaRPr>
        </a:p>
      </dgm:t>
    </dgm:pt>
    <dgm:pt modelId="{F322BF86-3BF7-4659-8332-3195868D96D9}" type="parTrans" cxnId="{EAD86A4B-C10A-4BC9-86F6-7C46D0FC01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5B34685-A86B-4D49-AFAF-CD100AF4F959}" type="sibTrans" cxnId="{EAD86A4B-C10A-4BC9-86F6-7C46D0FC01B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310FFAA-68F6-4697-81CF-6AA548AA8D6E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07.08.2001 № 115-ФЗ</a:t>
          </a:r>
          <a:endParaRPr lang="ru-RU" sz="3600" dirty="0">
            <a:solidFill>
              <a:schemeClr val="tx1"/>
            </a:solidFill>
          </a:endParaRPr>
        </a:p>
      </dgm:t>
    </dgm:pt>
    <dgm:pt modelId="{B5BAC8C9-C8DE-4D1F-AC23-FB507A0F9065}" type="parTrans" cxnId="{D6572CE0-9716-4D2A-BDA4-107913B78F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1CD01FD-0015-4684-9D22-76979439D261}" type="sibTrans" cxnId="{D6572CE0-9716-4D2A-BDA4-107913B78FD2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7801CD8-C67D-4D14-A428-167D5107812D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tx1"/>
              </a:solidFill>
              <a:latin typeface="Bahnschrift Light Condensed" panose="020B0502040204020203" pitchFamily="34" charset="0"/>
            </a:rPr>
            <a:t>ФЗ от 10.07.2002 № 86-ФЗ</a:t>
          </a:r>
          <a:endParaRPr lang="ru-RU" sz="3600" dirty="0">
            <a:solidFill>
              <a:schemeClr val="tx1"/>
            </a:solidFill>
          </a:endParaRPr>
        </a:p>
      </dgm:t>
    </dgm:pt>
    <dgm:pt modelId="{11FBE589-2A85-48DA-9A92-130699D602CB}" type="parTrans" cxnId="{E72E09B5-8508-4C3A-AF5D-1A6279CF05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E1D0691-1410-41A7-8D61-3F1F111DCA5C}" type="sibTrans" cxnId="{E72E09B5-8508-4C3A-AF5D-1A6279CF058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6FA90D84-15C4-4C9B-A667-3EC7B18FCE02}" type="pres">
      <dgm:prSet presAssocID="{FDF68F48-A50B-4AC9-9399-CEAB99B41640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AAC48939-AFD0-474E-A429-09CF087B6F93}" type="pres">
      <dgm:prSet presAssocID="{FDF68F48-A50B-4AC9-9399-CEAB99B41640}" presName="Name1" presStyleCnt="0"/>
      <dgm:spPr/>
    </dgm:pt>
    <dgm:pt modelId="{87B3B617-73A5-4C6A-9840-338FE0277B18}" type="pres">
      <dgm:prSet presAssocID="{FDF68F48-A50B-4AC9-9399-CEAB99B41640}" presName="cycle" presStyleCnt="0"/>
      <dgm:spPr/>
    </dgm:pt>
    <dgm:pt modelId="{D65DD214-30C2-437D-9359-3C13CFE4916F}" type="pres">
      <dgm:prSet presAssocID="{FDF68F48-A50B-4AC9-9399-CEAB99B41640}" presName="srcNode" presStyleLbl="node1" presStyleIdx="0" presStyleCnt="7"/>
      <dgm:spPr/>
    </dgm:pt>
    <dgm:pt modelId="{8574797C-6F3A-46C1-852D-9319A86E5194}" type="pres">
      <dgm:prSet presAssocID="{FDF68F48-A50B-4AC9-9399-CEAB99B41640}" presName="conn" presStyleLbl="parChTrans1D2" presStyleIdx="0" presStyleCnt="1"/>
      <dgm:spPr/>
      <dgm:t>
        <a:bodyPr/>
        <a:lstStyle/>
        <a:p>
          <a:endParaRPr lang="ru-RU"/>
        </a:p>
      </dgm:t>
    </dgm:pt>
    <dgm:pt modelId="{78BA25A3-5DD4-417B-8487-B70DDC461D4F}" type="pres">
      <dgm:prSet presAssocID="{FDF68F48-A50B-4AC9-9399-CEAB99B41640}" presName="extraNode" presStyleLbl="node1" presStyleIdx="0" presStyleCnt="7"/>
      <dgm:spPr/>
    </dgm:pt>
    <dgm:pt modelId="{F5C0AB86-21C1-4FBB-BC10-826DDD1A0B98}" type="pres">
      <dgm:prSet presAssocID="{FDF68F48-A50B-4AC9-9399-CEAB99B41640}" presName="dstNode" presStyleLbl="node1" presStyleIdx="0" presStyleCnt="7"/>
      <dgm:spPr/>
    </dgm:pt>
    <dgm:pt modelId="{5AAC7D5B-BCD9-435F-A19C-A9EC6C39CF61}" type="pres">
      <dgm:prSet presAssocID="{C0AACB2E-E7B6-4521-B022-D2038E1E7301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40A0E-7ABC-4D42-9B5E-785C52064D0A}" type="pres">
      <dgm:prSet presAssocID="{C0AACB2E-E7B6-4521-B022-D2038E1E7301}" presName="accent_1" presStyleCnt="0"/>
      <dgm:spPr/>
    </dgm:pt>
    <dgm:pt modelId="{E3A60935-766E-485B-8CB8-B9A7595A0903}" type="pres">
      <dgm:prSet presAssocID="{C0AACB2E-E7B6-4521-B022-D2038E1E7301}" presName="accentRepeatNode" presStyleLbl="solidFgAcc1" presStyleIdx="0" presStyleCnt="7"/>
      <dgm:spPr/>
    </dgm:pt>
    <dgm:pt modelId="{A4376F5A-D30A-435C-8B62-89CF8FE6FA43}" type="pres">
      <dgm:prSet presAssocID="{A1AF56B4-1440-4D82-BDC8-B1C376068776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325E6-F851-46E6-B54D-169AB6DE5FF3}" type="pres">
      <dgm:prSet presAssocID="{A1AF56B4-1440-4D82-BDC8-B1C376068776}" presName="accent_2" presStyleCnt="0"/>
      <dgm:spPr/>
    </dgm:pt>
    <dgm:pt modelId="{8D5FEE7A-7FED-40EF-89EA-D551E9227BA8}" type="pres">
      <dgm:prSet presAssocID="{A1AF56B4-1440-4D82-BDC8-B1C376068776}" presName="accentRepeatNode" presStyleLbl="solidFgAcc1" presStyleIdx="1" presStyleCnt="7"/>
      <dgm:spPr/>
    </dgm:pt>
    <dgm:pt modelId="{3A500471-5704-4544-A5A3-7621904D692E}" type="pres">
      <dgm:prSet presAssocID="{96F7CE3B-A7C3-407E-BA52-51B5FDF4445A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D17CD-841E-4CBC-ACCC-D23F319C4533}" type="pres">
      <dgm:prSet presAssocID="{96F7CE3B-A7C3-407E-BA52-51B5FDF4445A}" presName="accent_3" presStyleCnt="0"/>
      <dgm:spPr/>
    </dgm:pt>
    <dgm:pt modelId="{18F7C4BE-5AFC-4F10-A101-3AE76E33F91C}" type="pres">
      <dgm:prSet presAssocID="{96F7CE3B-A7C3-407E-BA52-51B5FDF4445A}" presName="accentRepeatNode" presStyleLbl="solidFgAcc1" presStyleIdx="2" presStyleCnt="7"/>
      <dgm:spPr/>
    </dgm:pt>
    <dgm:pt modelId="{A22F2AE6-D9EE-44DD-8A12-305C19EC931F}" type="pres">
      <dgm:prSet presAssocID="{85E1518A-5309-4B37-9198-186933D778CB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B0307-1E8C-4D9A-ABCE-8424CEBC3280}" type="pres">
      <dgm:prSet presAssocID="{85E1518A-5309-4B37-9198-186933D778CB}" presName="accent_4" presStyleCnt="0"/>
      <dgm:spPr/>
    </dgm:pt>
    <dgm:pt modelId="{23FDE5D6-96C9-4F22-97B3-BDEBE4004C72}" type="pres">
      <dgm:prSet presAssocID="{85E1518A-5309-4B37-9198-186933D778CB}" presName="accentRepeatNode" presStyleLbl="solidFgAcc1" presStyleIdx="3" presStyleCnt="7"/>
      <dgm:spPr/>
    </dgm:pt>
    <dgm:pt modelId="{4A64743D-97A7-4027-91D1-37C38EBBC94E}" type="pres">
      <dgm:prSet presAssocID="{7310FFAA-68F6-4697-81CF-6AA548AA8D6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50DE5-4231-403C-A009-6EE352930B8D}" type="pres">
      <dgm:prSet presAssocID="{7310FFAA-68F6-4697-81CF-6AA548AA8D6E}" presName="accent_5" presStyleCnt="0"/>
      <dgm:spPr/>
    </dgm:pt>
    <dgm:pt modelId="{DF36B5E9-D3F6-483E-BBB0-5F799ECF5541}" type="pres">
      <dgm:prSet presAssocID="{7310FFAA-68F6-4697-81CF-6AA548AA8D6E}" presName="accentRepeatNode" presStyleLbl="solidFgAcc1" presStyleIdx="4" presStyleCnt="7"/>
      <dgm:spPr/>
    </dgm:pt>
    <dgm:pt modelId="{26BE4582-FDF8-46FD-9DC9-B7ABFA602B82}" type="pres">
      <dgm:prSet presAssocID="{47801CD8-C67D-4D14-A428-167D5107812D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5C469-4A51-4335-997D-A62F5F9B3168}" type="pres">
      <dgm:prSet presAssocID="{47801CD8-C67D-4D14-A428-167D5107812D}" presName="accent_6" presStyleCnt="0"/>
      <dgm:spPr/>
    </dgm:pt>
    <dgm:pt modelId="{F4E06FBB-CC27-439C-BBE7-2C68A750816E}" type="pres">
      <dgm:prSet presAssocID="{47801CD8-C67D-4D14-A428-167D5107812D}" presName="accentRepeatNode" presStyleLbl="solidFgAcc1" presStyleIdx="5" presStyleCnt="7"/>
      <dgm:spPr/>
    </dgm:pt>
    <dgm:pt modelId="{59867762-7293-427C-8D09-6B9488DF23EB}" type="pres">
      <dgm:prSet presAssocID="{3FECDEEE-19B7-42F5-9F09-A8DA160C624A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10E2A-D4A2-4632-BE78-F629386FAA4A}" type="pres">
      <dgm:prSet presAssocID="{3FECDEEE-19B7-42F5-9F09-A8DA160C624A}" presName="accent_7" presStyleCnt="0"/>
      <dgm:spPr/>
    </dgm:pt>
    <dgm:pt modelId="{DA118942-15CE-47D6-B0E0-DBBEF17BFE05}" type="pres">
      <dgm:prSet presAssocID="{3FECDEEE-19B7-42F5-9F09-A8DA160C624A}" presName="accentRepeatNode" presStyleLbl="solidFgAcc1" presStyleIdx="6" presStyleCnt="7"/>
      <dgm:spPr/>
    </dgm:pt>
  </dgm:ptLst>
  <dgm:cxnLst>
    <dgm:cxn modelId="{8BEBAB06-2DF3-48F0-AF1D-055892BE6113}" type="presOf" srcId="{3FECDEEE-19B7-42F5-9F09-A8DA160C624A}" destId="{59867762-7293-427C-8D09-6B9488DF23EB}" srcOrd="0" destOrd="0" presId="urn:microsoft.com/office/officeart/2008/layout/VerticalCurvedList"/>
    <dgm:cxn modelId="{1DAC12EE-C5E5-48FF-9F56-FFD4737F8F05}" type="presOf" srcId="{96F7CE3B-A7C3-407E-BA52-51B5FDF4445A}" destId="{3A500471-5704-4544-A5A3-7621904D692E}" srcOrd="0" destOrd="0" presId="urn:microsoft.com/office/officeart/2008/layout/VerticalCurvedList"/>
    <dgm:cxn modelId="{D6572CE0-9716-4D2A-BDA4-107913B78FD2}" srcId="{FDF68F48-A50B-4AC9-9399-CEAB99B41640}" destId="{7310FFAA-68F6-4697-81CF-6AA548AA8D6E}" srcOrd="4" destOrd="0" parTransId="{B5BAC8C9-C8DE-4D1F-AC23-FB507A0F9065}" sibTransId="{D1CD01FD-0015-4684-9D22-76979439D261}"/>
    <dgm:cxn modelId="{9908C26C-BF95-4526-82B8-E6B6B52A47F8}" type="presOf" srcId="{FDF68F48-A50B-4AC9-9399-CEAB99B41640}" destId="{6FA90D84-15C4-4C9B-A667-3EC7B18FCE02}" srcOrd="0" destOrd="0" presId="urn:microsoft.com/office/officeart/2008/layout/VerticalCurvedList"/>
    <dgm:cxn modelId="{C7F26C0D-0533-4D01-BE9C-A54320C978E1}" type="presOf" srcId="{C0AACB2E-E7B6-4521-B022-D2038E1E7301}" destId="{5AAC7D5B-BCD9-435F-A19C-A9EC6C39CF61}" srcOrd="0" destOrd="0" presId="urn:microsoft.com/office/officeart/2008/layout/VerticalCurvedList"/>
    <dgm:cxn modelId="{BF154E59-A1F1-4A37-B9C0-3B8291867A73}" type="presOf" srcId="{47801CD8-C67D-4D14-A428-167D5107812D}" destId="{26BE4582-FDF8-46FD-9DC9-B7ABFA602B82}" srcOrd="0" destOrd="0" presId="urn:microsoft.com/office/officeart/2008/layout/VerticalCurvedList"/>
    <dgm:cxn modelId="{EAD86A4B-C10A-4BC9-86F6-7C46D0FC01B0}" srcId="{FDF68F48-A50B-4AC9-9399-CEAB99B41640}" destId="{85E1518A-5309-4B37-9198-186933D778CB}" srcOrd="3" destOrd="0" parTransId="{F322BF86-3BF7-4659-8332-3195868D96D9}" sibTransId="{A5B34685-A86B-4D49-AFAF-CD100AF4F959}"/>
    <dgm:cxn modelId="{FE204D97-245E-4340-91B6-B28BCF919463}" srcId="{FDF68F48-A50B-4AC9-9399-CEAB99B41640}" destId="{96F7CE3B-A7C3-407E-BA52-51B5FDF4445A}" srcOrd="2" destOrd="0" parTransId="{DB92E58F-9B10-4563-AC58-F35B450791CC}" sibTransId="{D5B14C58-8F48-4B64-9F9F-65D7E74881C8}"/>
    <dgm:cxn modelId="{68D608C6-C6A4-4418-88E1-71EFF26BA6EF}" type="presOf" srcId="{7310FFAA-68F6-4697-81CF-6AA548AA8D6E}" destId="{4A64743D-97A7-4027-91D1-37C38EBBC94E}" srcOrd="0" destOrd="0" presId="urn:microsoft.com/office/officeart/2008/layout/VerticalCurvedList"/>
    <dgm:cxn modelId="{E72E09B5-8508-4C3A-AF5D-1A6279CF058C}" srcId="{FDF68F48-A50B-4AC9-9399-CEAB99B41640}" destId="{47801CD8-C67D-4D14-A428-167D5107812D}" srcOrd="5" destOrd="0" parTransId="{11FBE589-2A85-48DA-9A92-130699D602CB}" sibTransId="{8E1D0691-1410-41A7-8D61-3F1F111DCA5C}"/>
    <dgm:cxn modelId="{B6ACDA78-8659-4859-8B81-723B9D2B277B}" type="presOf" srcId="{9B6DFB6E-4C28-49F0-9CE8-FD77ACB63E96}" destId="{8574797C-6F3A-46C1-852D-9319A86E5194}" srcOrd="0" destOrd="0" presId="urn:microsoft.com/office/officeart/2008/layout/VerticalCurvedList"/>
    <dgm:cxn modelId="{5C859C21-323B-4347-88ED-67FEE9C54B2F}" srcId="{FDF68F48-A50B-4AC9-9399-CEAB99B41640}" destId="{3FECDEEE-19B7-42F5-9F09-A8DA160C624A}" srcOrd="6" destOrd="0" parTransId="{155946AF-8209-4304-81B0-A1B2B882574B}" sibTransId="{547DA575-DA5D-4BDD-BD8A-B544CC5558B9}"/>
    <dgm:cxn modelId="{282FA554-21B3-4B25-9E7B-225D4675399A}" srcId="{FDF68F48-A50B-4AC9-9399-CEAB99B41640}" destId="{C0AACB2E-E7B6-4521-B022-D2038E1E7301}" srcOrd="0" destOrd="0" parTransId="{7361BB86-1EE4-43B0-919A-2A3C55C602E3}" sibTransId="{9B6DFB6E-4C28-49F0-9CE8-FD77ACB63E96}"/>
    <dgm:cxn modelId="{92D84A29-313D-4592-A972-9B33F6D4BFB7}" type="presOf" srcId="{A1AF56B4-1440-4D82-BDC8-B1C376068776}" destId="{A4376F5A-D30A-435C-8B62-89CF8FE6FA43}" srcOrd="0" destOrd="0" presId="urn:microsoft.com/office/officeart/2008/layout/VerticalCurvedList"/>
    <dgm:cxn modelId="{94654DDC-FC3D-4563-90CD-9CCCC322F426}" type="presOf" srcId="{85E1518A-5309-4B37-9198-186933D778CB}" destId="{A22F2AE6-D9EE-44DD-8A12-305C19EC931F}" srcOrd="0" destOrd="0" presId="urn:microsoft.com/office/officeart/2008/layout/VerticalCurvedList"/>
    <dgm:cxn modelId="{C44078B0-8217-4124-A5B3-91868711760B}" srcId="{FDF68F48-A50B-4AC9-9399-CEAB99B41640}" destId="{A1AF56B4-1440-4D82-BDC8-B1C376068776}" srcOrd="1" destOrd="0" parTransId="{C7D4F589-292B-41B5-9828-0C75D41C3338}" sibTransId="{0CA81A29-B12C-47D8-BD24-750018E5C79A}"/>
    <dgm:cxn modelId="{386F1FF8-769D-4759-B5CA-FA414820E50B}" type="presParOf" srcId="{6FA90D84-15C4-4C9B-A667-3EC7B18FCE02}" destId="{AAC48939-AFD0-474E-A429-09CF087B6F93}" srcOrd="0" destOrd="0" presId="urn:microsoft.com/office/officeart/2008/layout/VerticalCurvedList"/>
    <dgm:cxn modelId="{BB8C6A03-EE90-40A0-9348-DF0ED04986E8}" type="presParOf" srcId="{AAC48939-AFD0-474E-A429-09CF087B6F93}" destId="{87B3B617-73A5-4C6A-9840-338FE0277B18}" srcOrd="0" destOrd="0" presId="urn:microsoft.com/office/officeart/2008/layout/VerticalCurvedList"/>
    <dgm:cxn modelId="{CFD9D9EB-B5E3-4B71-8418-B551934A4F27}" type="presParOf" srcId="{87B3B617-73A5-4C6A-9840-338FE0277B18}" destId="{D65DD214-30C2-437D-9359-3C13CFE4916F}" srcOrd="0" destOrd="0" presId="urn:microsoft.com/office/officeart/2008/layout/VerticalCurvedList"/>
    <dgm:cxn modelId="{D0BC75A3-5B0C-4C2A-8D9E-A7BC61E54622}" type="presParOf" srcId="{87B3B617-73A5-4C6A-9840-338FE0277B18}" destId="{8574797C-6F3A-46C1-852D-9319A86E5194}" srcOrd="1" destOrd="0" presId="urn:microsoft.com/office/officeart/2008/layout/VerticalCurvedList"/>
    <dgm:cxn modelId="{2AE8EFE0-28C6-453C-A9F5-0E9FE4F0D3DB}" type="presParOf" srcId="{87B3B617-73A5-4C6A-9840-338FE0277B18}" destId="{78BA25A3-5DD4-417B-8487-B70DDC461D4F}" srcOrd="2" destOrd="0" presId="urn:microsoft.com/office/officeart/2008/layout/VerticalCurvedList"/>
    <dgm:cxn modelId="{DA52C889-4191-4A81-95D4-490363DD96C6}" type="presParOf" srcId="{87B3B617-73A5-4C6A-9840-338FE0277B18}" destId="{F5C0AB86-21C1-4FBB-BC10-826DDD1A0B98}" srcOrd="3" destOrd="0" presId="urn:microsoft.com/office/officeart/2008/layout/VerticalCurvedList"/>
    <dgm:cxn modelId="{BE0021C6-B7DB-4DC3-9780-86BFED59AC44}" type="presParOf" srcId="{AAC48939-AFD0-474E-A429-09CF087B6F93}" destId="{5AAC7D5B-BCD9-435F-A19C-A9EC6C39CF61}" srcOrd="1" destOrd="0" presId="urn:microsoft.com/office/officeart/2008/layout/VerticalCurvedList"/>
    <dgm:cxn modelId="{765E13F7-5168-4708-8617-F2B20C3F474A}" type="presParOf" srcId="{AAC48939-AFD0-474E-A429-09CF087B6F93}" destId="{CC240A0E-7ABC-4D42-9B5E-785C52064D0A}" srcOrd="2" destOrd="0" presId="urn:microsoft.com/office/officeart/2008/layout/VerticalCurvedList"/>
    <dgm:cxn modelId="{7981E864-FCC6-4C4B-9EF5-0EBA10EA6240}" type="presParOf" srcId="{CC240A0E-7ABC-4D42-9B5E-785C52064D0A}" destId="{E3A60935-766E-485B-8CB8-B9A7595A0903}" srcOrd="0" destOrd="0" presId="urn:microsoft.com/office/officeart/2008/layout/VerticalCurvedList"/>
    <dgm:cxn modelId="{53D6F48E-A99A-4EF8-B22D-F23C911F235D}" type="presParOf" srcId="{AAC48939-AFD0-474E-A429-09CF087B6F93}" destId="{A4376F5A-D30A-435C-8B62-89CF8FE6FA43}" srcOrd="3" destOrd="0" presId="urn:microsoft.com/office/officeart/2008/layout/VerticalCurvedList"/>
    <dgm:cxn modelId="{A8B9FF3D-E576-44CB-8190-EE87469C525D}" type="presParOf" srcId="{AAC48939-AFD0-474E-A429-09CF087B6F93}" destId="{574325E6-F851-46E6-B54D-169AB6DE5FF3}" srcOrd="4" destOrd="0" presId="urn:microsoft.com/office/officeart/2008/layout/VerticalCurvedList"/>
    <dgm:cxn modelId="{B392100E-5F6C-4E2B-8BAA-6D03D39120BA}" type="presParOf" srcId="{574325E6-F851-46E6-B54D-169AB6DE5FF3}" destId="{8D5FEE7A-7FED-40EF-89EA-D551E9227BA8}" srcOrd="0" destOrd="0" presId="urn:microsoft.com/office/officeart/2008/layout/VerticalCurvedList"/>
    <dgm:cxn modelId="{7E5F47A3-B4FA-4A25-B1E5-7AF7F8CC7A20}" type="presParOf" srcId="{AAC48939-AFD0-474E-A429-09CF087B6F93}" destId="{3A500471-5704-4544-A5A3-7621904D692E}" srcOrd="5" destOrd="0" presId="urn:microsoft.com/office/officeart/2008/layout/VerticalCurvedList"/>
    <dgm:cxn modelId="{79FF0B69-43EE-4826-9C7E-3894EEC81675}" type="presParOf" srcId="{AAC48939-AFD0-474E-A429-09CF087B6F93}" destId="{751D17CD-841E-4CBC-ACCC-D23F319C4533}" srcOrd="6" destOrd="0" presId="urn:microsoft.com/office/officeart/2008/layout/VerticalCurvedList"/>
    <dgm:cxn modelId="{A4257D0E-0806-44BE-9DBF-AC322184B233}" type="presParOf" srcId="{751D17CD-841E-4CBC-ACCC-D23F319C4533}" destId="{18F7C4BE-5AFC-4F10-A101-3AE76E33F91C}" srcOrd="0" destOrd="0" presId="urn:microsoft.com/office/officeart/2008/layout/VerticalCurvedList"/>
    <dgm:cxn modelId="{9F933B2C-27D9-40EC-9222-8F7B6FA251B2}" type="presParOf" srcId="{AAC48939-AFD0-474E-A429-09CF087B6F93}" destId="{A22F2AE6-D9EE-44DD-8A12-305C19EC931F}" srcOrd="7" destOrd="0" presId="urn:microsoft.com/office/officeart/2008/layout/VerticalCurvedList"/>
    <dgm:cxn modelId="{DB2366AD-7042-4EC2-94BC-71F26342435E}" type="presParOf" srcId="{AAC48939-AFD0-474E-A429-09CF087B6F93}" destId="{6FEB0307-1E8C-4D9A-ABCE-8424CEBC3280}" srcOrd="8" destOrd="0" presId="urn:microsoft.com/office/officeart/2008/layout/VerticalCurvedList"/>
    <dgm:cxn modelId="{9198C785-F43D-44D0-A979-C668E4D21D51}" type="presParOf" srcId="{6FEB0307-1E8C-4D9A-ABCE-8424CEBC3280}" destId="{23FDE5D6-96C9-4F22-97B3-BDEBE4004C72}" srcOrd="0" destOrd="0" presId="urn:microsoft.com/office/officeart/2008/layout/VerticalCurvedList"/>
    <dgm:cxn modelId="{C1A662B3-D6A9-452C-8B8C-5472B9411D2F}" type="presParOf" srcId="{AAC48939-AFD0-474E-A429-09CF087B6F93}" destId="{4A64743D-97A7-4027-91D1-37C38EBBC94E}" srcOrd="9" destOrd="0" presId="urn:microsoft.com/office/officeart/2008/layout/VerticalCurvedList"/>
    <dgm:cxn modelId="{3B22FB79-7BEA-4F0C-A67F-6E5C21AC2E21}" type="presParOf" srcId="{AAC48939-AFD0-474E-A429-09CF087B6F93}" destId="{48850DE5-4231-403C-A009-6EE352930B8D}" srcOrd="10" destOrd="0" presId="urn:microsoft.com/office/officeart/2008/layout/VerticalCurvedList"/>
    <dgm:cxn modelId="{4426D3AE-6538-447A-8BCC-9C631A0743C7}" type="presParOf" srcId="{48850DE5-4231-403C-A009-6EE352930B8D}" destId="{DF36B5E9-D3F6-483E-BBB0-5F799ECF5541}" srcOrd="0" destOrd="0" presId="urn:microsoft.com/office/officeart/2008/layout/VerticalCurvedList"/>
    <dgm:cxn modelId="{020DD1C5-0EFF-468B-9067-16699258F001}" type="presParOf" srcId="{AAC48939-AFD0-474E-A429-09CF087B6F93}" destId="{26BE4582-FDF8-46FD-9DC9-B7ABFA602B82}" srcOrd="11" destOrd="0" presId="urn:microsoft.com/office/officeart/2008/layout/VerticalCurvedList"/>
    <dgm:cxn modelId="{66C382F2-CB26-49A8-B118-6F55CA75874E}" type="presParOf" srcId="{AAC48939-AFD0-474E-A429-09CF087B6F93}" destId="{A275C469-4A51-4335-997D-A62F5F9B3168}" srcOrd="12" destOrd="0" presId="urn:microsoft.com/office/officeart/2008/layout/VerticalCurvedList"/>
    <dgm:cxn modelId="{696875BE-0B79-448A-B0C9-4FA60445D557}" type="presParOf" srcId="{A275C469-4A51-4335-997D-A62F5F9B3168}" destId="{F4E06FBB-CC27-439C-BBE7-2C68A750816E}" srcOrd="0" destOrd="0" presId="urn:microsoft.com/office/officeart/2008/layout/VerticalCurvedList"/>
    <dgm:cxn modelId="{478E7974-E7BC-485C-9FC3-72F638DB33DE}" type="presParOf" srcId="{AAC48939-AFD0-474E-A429-09CF087B6F93}" destId="{59867762-7293-427C-8D09-6B9488DF23EB}" srcOrd="13" destOrd="0" presId="urn:microsoft.com/office/officeart/2008/layout/VerticalCurvedList"/>
    <dgm:cxn modelId="{2A1898E8-7D89-4D43-9886-D87AD81281E1}" type="presParOf" srcId="{AAC48939-AFD0-474E-A429-09CF087B6F93}" destId="{A1410E2A-D4A2-4632-BE78-F629386FAA4A}" srcOrd="14" destOrd="0" presId="urn:microsoft.com/office/officeart/2008/layout/VerticalCurvedList"/>
    <dgm:cxn modelId="{6E93B02A-457F-4440-8B0F-3B93004D83EF}" type="presParOf" srcId="{A1410E2A-D4A2-4632-BE78-F629386FAA4A}" destId="{DA118942-15CE-47D6-B0E0-DBBEF17BFE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188567B-7B67-4848-82CF-7E0D4A71B3DF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E20A7F-5279-4F92-85FE-B53FE61F636F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ЦИФРОВОЙ КОД</a:t>
          </a:r>
          <a:endParaRPr lang="ru-RU" dirty="0">
            <a:latin typeface="Bahnschrift Condensed" panose="020B0502040204020203" pitchFamily="34" charset="0"/>
          </a:endParaRPr>
        </a:p>
      </dgm:t>
    </dgm:pt>
    <dgm:pt modelId="{C72BB8B6-977E-4612-AB35-FB72752D5A60}" type="parTrans" cxnId="{52CF85CB-F86A-4487-B86C-766053F635C0}">
      <dgm:prSet/>
      <dgm:spPr/>
      <dgm:t>
        <a:bodyPr/>
        <a:lstStyle/>
        <a:p>
          <a:endParaRPr lang="ru-RU"/>
        </a:p>
      </dgm:t>
    </dgm:pt>
    <dgm:pt modelId="{FD605D75-91A6-4FDA-A8F2-F018966E2E0F}" type="sibTrans" cxnId="{52CF85CB-F86A-4487-B86C-766053F635C0}">
      <dgm:prSet/>
      <dgm:spPr/>
      <dgm:t>
        <a:bodyPr/>
        <a:lstStyle/>
        <a:p>
          <a:endParaRPr lang="ru-RU"/>
        </a:p>
      </dgm:t>
    </dgm:pt>
    <dgm:pt modelId="{E9D79AC9-5E50-46FB-BAC6-992965E18FBE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СИСТЕМА</a:t>
          </a:r>
          <a:endParaRPr lang="ru-RU" dirty="0">
            <a:latin typeface="Bahnschrift Condensed" panose="020B0502040204020203" pitchFamily="34" charset="0"/>
          </a:endParaRPr>
        </a:p>
      </dgm:t>
    </dgm:pt>
    <dgm:pt modelId="{37F4FF96-2573-42EB-9393-ADFD4D94D60F}" type="parTrans" cxnId="{FC3AB664-5EE5-42A1-A164-226EAFC984E2}">
      <dgm:prSet/>
      <dgm:spPr/>
      <dgm:t>
        <a:bodyPr/>
        <a:lstStyle/>
        <a:p>
          <a:endParaRPr lang="ru-RU"/>
        </a:p>
      </dgm:t>
    </dgm:pt>
    <dgm:pt modelId="{0F5C8CC3-9964-4868-87A5-4ED6F1D85F95}" type="sibTrans" cxnId="{FC3AB664-5EE5-42A1-A164-226EAFC984E2}">
      <dgm:prSet/>
      <dgm:spPr/>
      <dgm:t>
        <a:bodyPr/>
        <a:lstStyle/>
        <a:p>
          <a:endParaRPr lang="ru-RU"/>
        </a:p>
      </dgm:t>
    </dgm:pt>
    <dgm:pt modelId="{EA80DD8D-3A02-4E12-A336-17F1B5F91744}" type="pres">
      <dgm:prSet presAssocID="{A188567B-7B67-4848-82CF-7E0D4A71B3DF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371E4BE-34D1-4FC0-8463-77BE71F34F19}" type="pres">
      <dgm:prSet presAssocID="{40E20A7F-5279-4F92-85FE-B53FE61F636F}" presName="chaos" presStyleCnt="0"/>
      <dgm:spPr/>
    </dgm:pt>
    <dgm:pt modelId="{FF13011B-9404-487E-AD33-12E722FDBBD3}" type="pres">
      <dgm:prSet presAssocID="{40E20A7F-5279-4F92-85FE-B53FE61F636F}" presName="parTx1" presStyleLbl="revTx" presStyleIdx="0" presStyleCnt="1"/>
      <dgm:spPr/>
      <dgm:t>
        <a:bodyPr/>
        <a:lstStyle/>
        <a:p>
          <a:endParaRPr lang="ru-RU"/>
        </a:p>
      </dgm:t>
    </dgm:pt>
    <dgm:pt modelId="{5AD35D33-0386-4D41-9F49-69C4CAB3BB36}" type="pres">
      <dgm:prSet presAssocID="{40E20A7F-5279-4F92-85FE-B53FE61F636F}" presName="c1" presStyleLbl="node1" presStyleIdx="0" presStyleCnt="19"/>
      <dgm:spPr/>
    </dgm:pt>
    <dgm:pt modelId="{B39A4ACA-1B63-4398-A055-EDD25D069BAF}" type="pres">
      <dgm:prSet presAssocID="{40E20A7F-5279-4F92-85FE-B53FE61F636F}" presName="c2" presStyleLbl="node1" presStyleIdx="1" presStyleCnt="19"/>
      <dgm:spPr/>
    </dgm:pt>
    <dgm:pt modelId="{826309FB-FD6C-49EB-A65A-51530712AC35}" type="pres">
      <dgm:prSet presAssocID="{40E20A7F-5279-4F92-85FE-B53FE61F636F}" presName="c3" presStyleLbl="node1" presStyleIdx="2" presStyleCnt="19"/>
      <dgm:spPr/>
    </dgm:pt>
    <dgm:pt modelId="{BB5EB4D3-BE2F-40A1-B26B-107F5BCA0B03}" type="pres">
      <dgm:prSet presAssocID="{40E20A7F-5279-4F92-85FE-B53FE61F636F}" presName="c4" presStyleLbl="node1" presStyleIdx="3" presStyleCnt="19"/>
      <dgm:spPr/>
    </dgm:pt>
    <dgm:pt modelId="{7C3C7EE8-1C70-49BA-A5FB-B517BC405153}" type="pres">
      <dgm:prSet presAssocID="{40E20A7F-5279-4F92-85FE-B53FE61F636F}" presName="c5" presStyleLbl="node1" presStyleIdx="4" presStyleCnt="19"/>
      <dgm:spPr/>
    </dgm:pt>
    <dgm:pt modelId="{1DFE6EFB-7FFB-4F18-ABD3-B8D268E3A86C}" type="pres">
      <dgm:prSet presAssocID="{40E20A7F-5279-4F92-85FE-B53FE61F636F}" presName="c6" presStyleLbl="node1" presStyleIdx="5" presStyleCnt="19"/>
      <dgm:spPr/>
    </dgm:pt>
    <dgm:pt modelId="{3CA087F9-DD16-4EE5-805B-0EAC3D0B46B9}" type="pres">
      <dgm:prSet presAssocID="{40E20A7F-5279-4F92-85FE-B53FE61F636F}" presName="c7" presStyleLbl="node1" presStyleIdx="6" presStyleCnt="19"/>
      <dgm:spPr/>
    </dgm:pt>
    <dgm:pt modelId="{33CEEB0E-1627-4532-9B5B-5F007F885616}" type="pres">
      <dgm:prSet presAssocID="{40E20A7F-5279-4F92-85FE-B53FE61F636F}" presName="c8" presStyleLbl="node1" presStyleIdx="7" presStyleCnt="19"/>
      <dgm:spPr/>
    </dgm:pt>
    <dgm:pt modelId="{069D61CE-9B52-461F-B1CA-4425E3CB4D41}" type="pres">
      <dgm:prSet presAssocID="{40E20A7F-5279-4F92-85FE-B53FE61F636F}" presName="c9" presStyleLbl="node1" presStyleIdx="8" presStyleCnt="19"/>
      <dgm:spPr/>
    </dgm:pt>
    <dgm:pt modelId="{51588D78-7823-4E99-A6C2-70F3DA913105}" type="pres">
      <dgm:prSet presAssocID="{40E20A7F-5279-4F92-85FE-B53FE61F636F}" presName="c10" presStyleLbl="node1" presStyleIdx="9" presStyleCnt="19"/>
      <dgm:spPr/>
    </dgm:pt>
    <dgm:pt modelId="{0E81A3B7-4E0A-4CDA-9BAC-C885D1CB2D42}" type="pres">
      <dgm:prSet presAssocID="{40E20A7F-5279-4F92-85FE-B53FE61F636F}" presName="c11" presStyleLbl="node1" presStyleIdx="10" presStyleCnt="19"/>
      <dgm:spPr/>
    </dgm:pt>
    <dgm:pt modelId="{D7B1788F-2676-434A-8D09-0EB7F9D93122}" type="pres">
      <dgm:prSet presAssocID="{40E20A7F-5279-4F92-85FE-B53FE61F636F}" presName="c12" presStyleLbl="node1" presStyleIdx="11" presStyleCnt="19"/>
      <dgm:spPr/>
    </dgm:pt>
    <dgm:pt modelId="{C7A6FBFD-0180-41BE-B967-AA7F6F49048A}" type="pres">
      <dgm:prSet presAssocID="{40E20A7F-5279-4F92-85FE-B53FE61F636F}" presName="c13" presStyleLbl="node1" presStyleIdx="12" presStyleCnt="19"/>
      <dgm:spPr/>
    </dgm:pt>
    <dgm:pt modelId="{BB9D8DC5-2803-4FB7-A11C-F58F7E5784E6}" type="pres">
      <dgm:prSet presAssocID="{40E20A7F-5279-4F92-85FE-B53FE61F636F}" presName="c14" presStyleLbl="node1" presStyleIdx="13" presStyleCnt="19"/>
      <dgm:spPr/>
    </dgm:pt>
    <dgm:pt modelId="{C2B53026-665E-49FA-8D83-838BD34EBB85}" type="pres">
      <dgm:prSet presAssocID="{40E20A7F-5279-4F92-85FE-B53FE61F636F}" presName="c15" presStyleLbl="node1" presStyleIdx="14" presStyleCnt="19"/>
      <dgm:spPr/>
    </dgm:pt>
    <dgm:pt modelId="{7C8AAB05-EDE2-4CF5-BB7B-D4EC13402DE2}" type="pres">
      <dgm:prSet presAssocID="{40E20A7F-5279-4F92-85FE-B53FE61F636F}" presName="c16" presStyleLbl="node1" presStyleIdx="15" presStyleCnt="19"/>
      <dgm:spPr/>
    </dgm:pt>
    <dgm:pt modelId="{B0B01312-D945-478A-A9F7-02B3FDC2D2FE}" type="pres">
      <dgm:prSet presAssocID="{40E20A7F-5279-4F92-85FE-B53FE61F636F}" presName="c17" presStyleLbl="node1" presStyleIdx="16" presStyleCnt="19"/>
      <dgm:spPr/>
    </dgm:pt>
    <dgm:pt modelId="{8D607401-AF66-48AA-81B8-C57228292570}" type="pres">
      <dgm:prSet presAssocID="{40E20A7F-5279-4F92-85FE-B53FE61F636F}" presName="c18" presStyleLbl="node1" presStyleIdx="17" presStyleCnt="19"/>
      <dgm:spPr/>
    </dgm:pt>
    <dgm:pt modelId="{ADDC1043-3043-417C-977F-8C37FDD09236}" type="pres">
      <dgm:prSet presAssocID="{FD605D75-91A6-4FDA-A8F2-F018966E2E0F}" presName="chevronComposite1" presStyleCnt="0"/>
      <dgm:spPr/>
    </dgm:pt>
    <dgm:pt modelId="{D991D6C9-AD91-45D9-92E2-70A0B2E9B0B3}" type="pres">
      <dgm:prSet presAssocID="{FD605D75-91A6-4FDA-A8F2-F018966E2E0F}" presName="chevron1" presStyleLbl="sibTrans2D1" presStyleIdx="0" presStyleCnt="2"/>
      <dgm:spPr/>
    </dgm:pt>
    <dgm:pt modelId="{C9D9580F-947B-4178-ADF7-903F5FDA2B71}" type="pres">
      <dgm:prSet presAssocID="{FD605D75-91A6-4FDA-A8F2-F018966E2E0F}" presName="spChevron1" presStyleCnt="0"/>
      <dgm:spPr/>
    </dgm:pt>
    <dgm:pt modelId="{30EDCE86-8959-4288-B5B5-059774EA837A}" type="pres">
      <dgm:prSet presAssocID="{FD605D75-91A6-4FDA-A8F2-F018966E2E0F}" presName="overlap" presStyleCnt="0"/>
      <dgm:spPr/>
    </dgm:pt>
    <dgm:pt modelId="{0FE1AB35-7369-478D-91A3-235F480D1DD0}" type="pres">
      <dgm:prSet presAssocID="{FD605D75-91A6-4FDA-A8F2-F018966E2E0F}" presName="chevronComposite2" presStyleCnt="0"/>
      <dgm:spPr/>
    </dgm:pt>
    <dgm:pt modelId="{397D6354-7CDB-464F-A48F-330DDC831A3C}" type="pres">
      <dgm:prSet presAssocID="{FD605D75-91A6-4FDA-A8F2-F018966E2E0F}" presName="chevron2" presStyleLbl="sibTrans2D1" presStyleIdx="1" presStyleCnt="2"/>
      <dgm:spPr/>
    </dgm:pt>
    <dgm:pt modelId="{33FC17A3-539A-44C7-8682-3E72A876FD4C}" type="pres">
      <dgm:prSet presAssocID="{FD605D75-91A6-4FDA-A8F2-F018966E2E0F}" presName="spChevron2" presStyleCnt="0"/>
      <dgm:spPr/>
    </dgm:pt>
    <dgm:pt modelId="{1C684383-15CB-42C3-9D8F-2E60C26A8F9D}" type="pres">
      <dgm:prSet presAssocID="{E9D79AC9-5E50-46FB-BAC6-992965E18FBE}" presName="last" presStyleCnt="0"/>
      <dgm:spPr/>
    </dgm:pt>
    <dgm:pt modelId="{60EC7592-D3B1-40E2-8C0C-9833CA847554}" type="pres">
      <dgm:prSet presAssocID="{E9D79AC9-5E50-46FB-BAC6-992965E18FBE}" presName="circleTx" presStyleLbl="node1" presStyleIdx="18" presStyleCnt="19"/>
      <dgm:spPr/>
      <dgm:t>
        <a:bodyPr/>
        <a:lstStyle/>
        <a:p>
          <a:endParaRPr lang="ru-RU"/>
        </a:p>
      </dgm:t>
    </dgm:pt>
    <dgm:pt modelId="{BBB9097B-C339-4D83-ACC8-5F70DD075F14}" type="pres">
      <dgm:prSet presAssocID="{E9D79AC9-5E50-46FB-BAC6-992965E18FBE}" presName="spN" presStyleCnt="0"/>
      <dgm:spPr/>
    </dgm:pt>
  </dgm:ptLst>
  <dgm:cxnLst>
    <dgm:cxn modelId="{0589A0CC-E399-4078-82DE-E4E3571DAFD0}" type="presOf" srcId="{A188567B-7B67-4848-82CF-7E0D4A71B3DF}" destId="{EA80DD8D-3A02-4E12-A336-17F1B5F91744}" srcOrd="0" destOrd="0" presId="urn:microsoft.com/office/officeart/2009/3/layout/RandomtoResultProcess"/>
    <dgm:cxn modelId="{FC3AB664-5EE5-42A1-A164-226EAFC984E2}" srcId="{A188567B-7B67-4848-82CF-7E0D4A71B3DF}" destId="{E9D79AC9-5E50-46FB-BAC6-992965E18FBE}" srcOrd="1" destOrd="0" parTransId="{37F4FF96-2573-42EB-9393-ADFD4D94D60F}" sibTransId="{0F5C8CC3-9964-4868-87A5-4ED6F1D85F95}"/>
    <dgm:cxn modelId="{52CF85CB-F86A-4487-B86C-766053F635C0}" srcId="{A188567B-7B67-4848-82CF-7E0D4A71B3DF}" destId="{40E20A7F-5279-4F92-85FE-B53FE61F636F}" srcOrd="0" destOrd="0" parTransId="{C72BB8B6-977E-4612-AB35-FB72752D5A60}" sibTransId="{FD605D75-91A6-4FDA-A8F2-F018966E2E0F}"/>
    <dgm:cxn modelId="{DD62D69A-8903-4FF4-8F2B-E7844897257F}" type="presOf" srcId="{E9D79AC9-5E50-46FB-BAC6-992965E18FBE}" destId="{60EC7592-D3B1-40E2-8C0C-9833CA847554}" srcOrd="0" destOrd="0" presId="urn:microsoft.com/office/officeart/2009/3/layout/RandomtoResultProcess"/>
    <dgm:cxn modelId="{F9BF4573-1F66-417A-809A-9918E7899769}" type="presOf" srcId="{40E20A7F-5279-4F92-85FE-B53FE61F636F}" destId="{FF13011B-9404-487E-AD33-12E722FDBBD3}" srcOrd="0" destOrd="0" presId="urn:microsoft.com/office/officeart/2009/3/layout/RandomtoResultProcess"/>
    <dgm:cxn modelId="{1093891E-DA99-4F56-A9A6-CB9F0332C5BC}" type="presParOf" srcId="{EA80DD8D-3A02-4E12-A336-17F1B5F91744}" destId="{2371E4BE-34D1-4FC0-8463-77BE71F34F19}" srcOrd="0" destOrd="0" presId="urn:microsoft.com/office/officeart/2009/3/layout/RandomtoResultProcess"/>
    <dgm:cxn modelId="{AEFE1893-2660-4620-B18B-2FD050AB97B6}" type="presParOf" srcId="{2371E4BE-34D1-4FC0-8463-77BE71F34F19}" destId="{FF13011B-9404-487E-AD33-12E722FDBBD3}" srcOrd="0" destOrd="0" presId="urn:microsoft.com/office/officeart/2009/3/layout/RandomtoResultProcess"/>
    <dgm:cxn modelId="{900E6747-5B58-4266-9D68-EB7304001858}" type="presParOf" srcId="{2371E4BE-34D1-4FC0-8463-77BE71F34F19}" destId="{5AD35D33-0386-4D41-9F49-69C4CAB3BB36}" srcOrd="1" destOrd="0" presId="urn:microsoft.com/office/officeart/2009/3/layout/RandomtoResultProcess"/>
    <dgm:cxn modelId="{EA6A2220-8401-4D4F-A147-131F0542FD4E}" type="presParOf" srcId="{2371E4BE-34D1-4FC0-8463-77BE71F34F19}" destId="{B39A4ACA-1B63-4398-A055-EDD25D069BAF}" srcOrd="2" destOrd="0" presId="urn:microsoft.com/office/officeart/2009/3/layout/RandomtoResultProcess"/>
    <dgm:cxn modelId="{24CBAF91-64D4-4D99-8808-D6EF82CAA610}" type="presParOf" srcId="{2371E4BE-34D1-4FC0-8463-77BE71F34F19}" destId="{826309FB-FD6C-49EB-A65A-51530712AC35}" srcOrd="3" destOrd="0" presId="urn:microsoft.com/office/officeart/2009/3/layout/RandomtoResultProcess"/>
    <dgm:cxn modelId="{A6B2D798-71A7-4823-87BA-4BAEF4F24DBC}" type="presParOf" srcId="{2371E4BE-34D1-4FC0-8463-77BE71F34F19}" destId="{BB5EB4D3-BE2F-40A1-B26B-107F5BCA0B03}" srcOrd="4" destOrd="0" presId="urn:microsoft.com/office/officeart/2009/3/layout/RandomtoResultProcess"/>
    <dgm:cxn modelId="{E4C285C8-42F7-4283-9D4C-3096F7E3702C}" type="presParOf" srcId="{2371E4BE-34D1-4FC0-8463-77BE71F34F19}" destId="{7C3C7EE8-1C70-49BA-A5FB-B517BC405153}" srcOrd="5" destOrd="0" presId="urn:microsoft.com/office/officeart/2009/3/layout/RandomtoResultProcess"/>
    <dgm:cxn modelId="{8C2E3A56-A8D6-4D9F-BA26-B588B1ACD5FF}" type="presParOf" srcId="{2371E4BE-34D1-4FC0-8463-77BE71F34F19}" destId="{1DFE6EFB-7FFB-4F18-ABD3-B8D268E3A86C}" srcOrd="6" destOrd="0" presId="urn:microsoft.com/office/officeart/2009/3/layout/RandomtoResultProcess"/>
    <dgm:cxn modelId="{04A4AE6C-46D5-433C-9AE3-FE946A1D1182}" type="presParOf" srcId="{2371E4BE-34D1-4FC0-8463-77BE71F34F19}" destId="{3CA087F9-DD16-4EE5-805B-0EAC3D0B46B9}" srcOrd="7" destOrd="0" presId="urn:microsoft.com/office/officeart/2009/3/layout/RandomtoResultProcess"/>
    <dgm:cxn modelId="{5FC33FFD-92F3-4BF4-98CD-0FF27096E7C8}" type="presParOf" srcId="{2371E4BE-34D1-4FC0-8463-77BE71F34F19}" destId="{33CEEB0E-1627-4532-9B5B-5F007F885616}" srcOrd="8" destOrd="0" presId="urn:microsoft.com/office/officeart/2009/3/layout/RandomtoResultProcess"/>
    <dgm:cxn modelId="{AF3AC76A-79C9-4007-B2A2-C22463BB7DF4}" type="presParOf" srcId="{2371E4BE-34D1-4FC0-8463-77BE71F34F19}" destId="{069D61CE-9B52-461F-B1CA-4425E3CB4D41}" srcOrd="9" destOrd="0" presId="urn:microsoft.com/office/officeart/2009/3/layout/RandomtoResultProcess"/>
    <dgm:cxn modelId="{EE99E8F6-F7DB-4478-83CF-D14DDEDC1217}" type="presParOf" srcId="{2371E4BE-34D1-4FC0-8463-77BE71F34F19}" destId="{51588D78-7823-4E99-A6C2-70F3DA913105}" srcOrd="10" destOrd="0" presId="urn:microsoft.com/office/officeart/2009/3/layout/RandomtoResultProcess"/>
    <dgm:cxn modelId="{E7C5AD3B-9075-4E66-A8DA-0B67C65D8F29}" type="presParOf" srcId="{2371E4BE-34D1-4FC0-8463-77BE71F34F19}" destId="{0E81A3B7-4E0A-4CDA-9BAC-C885D1CB2D42}" srcOrd="11" destOrd="0" presId="urn:microsoft.com/office/officeart/2009/3/layout/RandomtoResultProcess"/>
    <dgm:cxn modelId="{7BE1F0CD-463C-483B-A541-6AED70F357E2}" type="presParOf" srcId="{2371E4BE-34D1-4FC0-8463-77BE71F34F19}" destId="{D7B1788F-2676-434A-8D09-0EB7F9D93122}" srcOrd="12" destOrd="0" presId="urn:microsoft.com/office/officeart/2009/3/layout/RandomtoResultProcess"/>
    <dgm:cxn modelId="{FD421B06-2930-4B10-9143-8B7F540E3D0F}" type="presParOf" srcId="{2371E4BE-34D1-4FC0-8463-77BE71F34F19}" destId="{C7A6FBFD-0180-41BE-B967-AA7F6F49048A}" srcOrd="13" destOrd="0" presId="urn:microsoft.com/office/officeart/2009/3/layout/RandomtoResultProcess"/>
    <dgm:cxn modelId="{39563443-9172-4161-B042-9832D1DF47BB}" type="presParOf" srcId="{2371E4BE-34D1-4FC0-8463-77BE71F34F19}" destId="{BB9D8DC5-2803-4FB7-A11C-F58F7E5784E6}" srcOrd="14" destOrd="0" presId="urn:microsoft.com/office/officeart/2009/3/layout/RandomtoResultProcess"/>
    <dgm:cxn modelId="{61274319-4146-415D-A6B2-9FD24D7CA51B}" type="presParOf" srcId="{2371E4BE-34D1-4FC0-8463-77BE71F34F19}" destId="{C2B53026-665E-49FA-8D83-838BD34EBB85}" srcOrd="15" destOrd="0" presId="urn:microsoft.com/office/officeart/2009/3/layout/RandomtoResultProcess"/>
    <dgm:cxn modelId="{3664E54D-FB4D-46A6-B8C7-EAD94202211C}" type="presParOf" srcId="{2371E4BE-34D1-4FC0-8463-77BE71F34F19}" destId="{7C8AAB05-EDE2-4CF5-BB7B-D4EC13402DE2}" srcOrd="16" destOrd="0" presId="urn:microsoft.com/office/officeart/2009/3/layout/RandomtoResultProcess"/>
    <dgm:cxn modelId="{FBF0A188-7A97-4E0E-8848-E7084D839190}" type="presParOf" srcId="{2371E4BE-34D1-4FC0-8463-77BE71F34F19}" destId="{B0B01312-D945-478A-A9F7-02B3FDC2D2FE}" srcOrd="17" destOrd="0" presId="urn:microsoft.com/office/officeart/2009/3/layout/RandomtoResultProcess"/>
    <dgm:cxn modelId="{F82732EB-BE6A-4A8A-8007-3F1FE41A62FF}" type="presParOf" srcId="{2371E4BE-34D1-4FC0-8463-77BE71F34F19}" destId="{8D607401-AF66-48AA-81B8-C57228292570}" srcOrd="18" destOrd="0" presId="urn:microsoft.com/office/officeart/2009/3/layout/RandomtoResultProcess"/>
    <dgm:cxn modelId="{4C8DC2F3-9482-483B-A3FB-F78362A8A7B7}" type="presParOf" srcId="{EA80DD8D-3A02-4E12-A336-17F1B5F91744}" destId="{ADDC1043-3043-417C-977F-8C37FDD09236}" srcOrd="1" destOrd="0" presId="urn:microsoft.com/office/officeart/2009/3/layout/RandomtoResultProcess"/>
    <dgm:cxn modelId="{83EC59B4-CCC2-4A3D-930E-5B10C16D0D33}" type="presParOf" srcId="{ADDC1043-3043-417C-977F-8C37FDD09236}" destId="{D991D6C9-AD91-45D9-92E2-70A0B2E9B0B3}" srcOrd="0" destOrd="0" presId="urn:microsoft.com/office/officeart/2009/3/layout/RandomtoResultProcess"/>
    <dgm:cxn modelId="{4348F8BC-74F7-4271-9696-4BB1C52DAF29}" type="presParOf" srcId="{ADDC1043-3043-417C-977F-8C37FDD09236}" destId="{C9D9580F-947B-4178-ADF7-903F5FDA2B71}" srcOrd="1" destOrd="0" presId="urn:microsoft.com/office/officeart/2009/3/layout/RandomtoResultProcess"/>
    <dgm:cxn modelId="{085A6217-42F4-4575-8FD7-9720FC699119}" type="presParOf" srcId="{EA80DD8D-3A02-4E12-A336-17F1B5F91744}" destId="{30EDCE86-8959-4288-B5B5-059774EA837A}" srcOrd="2" destOrd="0" presId="urn:microsoft.com/office/officeart/2009/3/layout/RandomtoResultProcess"/>
    <dgm:cxn modelId="{63F9390D-D5F6-4F10-9347-3EFB0EA41CB6}" type="presParOf" srcId="{EA80DD8D-3A02-4E12-A336-17F1B5F91744}" destId="{0FE1AB35-7369-478D-91A3-235F480D1DD0}" srcOrd="3" destOrd="0" presId="urn:microsoft.com/office/officeart/2009/3/layout/RandomtoResultProcess"/>
    <dgm:cxn modelId="{96E79C74-14D4-4625-A0EB-B5E339F2111F}" type="presParOf" srcId="{0FE1AB35-7369-478D-91A3-235F480D1DD0}" destId="{397D6354-7CDB-464F-A48F-330DDC831A3C}" srcOrd="0" destOrd="0" presId="urn:microsoft.com/office/officeart/2009/3/layout/RandomtoResultProcess"/>
    <dgm:cxn modelId="{4DC32D75-B708-419D-94AA-ED541C149CCD}" type="presParOf" srcId="{0FE1AB35-7369-478D-91A3-235F480D1DD0}" destId="{33FC17A3-539A-44C7-8682-3E72A876FD4C}" srcOrd="1" destOrd="0" presId="urn:microsoft.com/office/officeart/2009/3/layout/RandomtoResultProcess"/>
    <dgm:cxn modelId="{81EDF95F-9323-4C16-9162-6687A6CDDEC7}" type="presParOf" srcId="{EA80DD8D-3A02-4E12-A336-17F1B5F91744}" destId="{1C684383-15CB-42C3-9D8F-2E60C26A8F9D}" srcOrd="4" destOrd="0" presId="urn:microsoft.com/office/officeart/2009/3/layout/RandomtoResultProcess"/>
    <dgm:cxn modelId="{9BA7ECF4-426C-4CB2-9126-D50706DFC7E5}" type="presParOf" srcId="{1C684383-15CB-42C3-9D8F-2E60C26A8F9D}" destId="{60EC7592-D3B1-40E2-8C0C-9833CA847554}" srcOrd="0" destOrd="0" presId="urn:microsoft.com/office/officeart/2009/3/layout/RandomtoResultProcess"/>
    <dgm:cxn modelId="{A26956C5-5C2C-4CC0-BAA0-020626C8004A}" type="presParOf" srcId="{1C684383-15CB-42C3-9D8F-2E60C26A8F9D}" destId="{BBB9097B-C339-4D83-ACC8-5F70DD075F14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94FA97B-0813-4264-BCAE-0801EC4F4E8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3FCFBA6-04D0-44C6-B87C-5BFFA7A15332}">
      <dgm:prSet phldrT="[Текст]" custT="1"/>
      <dgm:spPr/>
      <dgm:t>
        <a:bodyPr/>
        <a:lstStyle/>
        <a:p>
          <a:r>
            <a:rPr lang="ru-RU" sz="3200" dirty="0" smtClean="0">
              <a:latin typeface="Bahnschrift Condensed" panose="020B0502040204020203" pitchFamily="34" charset="0"/>
            </a:rPr>
            <a:t>процесс выпуска и обращения децентрализован</a:t>
          </a:r>
          <a:endParaRPr lang="ru-RU" sz="3200" dirty="0">
            <a:latin typeface="Bahnschrift Condensed" panose="020B0502040204020203" pitchFamily="34" charset="0"/>
          </a:endParaRPr>
        </a:p>
      </dgm:t>
    </dgm:pt>
    <dgm:pt modelId="{D0A323D3-9416-4704-96E5-82F30639D145}" type="parTrans" cxnId="{EDE1733A-11A8-40CB-8BC2-7DD25E1D4682}">
      <dgm:prSet/>
      <dgm:spPr/>
      <dgm:t>
        <a:bodyPr/>
        <a:lstStyle/>
        <a:p>
          <a:endParaRPr lang="ru-RU"/>
        </a:p>
      </dgm:t>
    </dgm:pt>
    <dgm:pt modelId="{A7BD6A1E-DC20-4172-B262-3B8023FFF286}" type="sibTrans" cxnId="{EDE1733A-11A8-40CB-8BC2-7DD25E1D4682}">
      <dgm:prSet/>
      <dgm:spPr/>
      <dgm:t>
        <a:bodyPr/>
        <a:lstStyle/>
        <a:p>
          <a:endParaRPr lang="ru-RU"/>
        </a:p>
      </dgm:t>
    </dgm:pt>
    <dgm:pt modelId="{A5CA1FBA-9936-4557-8429-2CAE53DD96EC}">
      <dgm:prSet phldrT="[Текст]" custT="1"/>
      <dgm:spPr/>
      <dgm:t>
        <a:bodyPr/>
        <a:lstStyle/>
        <a:p>
          <a:r>
            <a:rPr lang="ru-RU" sz="2400" dirty="0" smtClean="0">
              <a:latin typeface="Bahnschrift Condensed" panose="020B0502040204020203" pitchFamily="34" charset="0"/>
            </a:rPr>
            <a:t>отсутствует возможность регулирования, в </a:t>
          </a:r>
          <a:r>
            <a:rPr lang="ru-RU" sz="2400" dirty="0" err="1" smtClean="0">
              <a:latin typeface="Bahnschrift Condensed" panose="020B0502040204020203" pitchFamily="34" charset="0"/>
            </a:rPr>
            <a:t>т.ч</a:t>
          </a:r>
          <a:r>
            <a:rPr lang="ru-RU" sz="2400" dirty="0" smtClean="0">
              <a:latin typeface="Bahnschrift Condensed" panose="020B0502040204020203" pitchFamily="34" charset="0"/>
            </a:rPr>
            <a:t>. со стороны государства</a:t>
          </a:r>
          <a:endParaRPr lang="ru-RU" sz="2400" dirty="0">
            <a:latin typeface="Bahnschrift Condensed" panose="020B0502040204020203" pitchFamily="34" charset="0"/>
          </a:endParaRPr>
        </a:p>
      </dgm:t>
    </dgm:pt>
    <dgm:pt modelId="{3F57F446-D593-4F29-A21F-A3CF0AF5205B}" type="parTrans" cxnId="{D428A10D-FE58-4272-BF76-308F3D2019BF}">
      <dgm:prSet/>
      <dgm:spPr/>
      <dgm:t>
        <a:bodyPr/>
        <a:lstStyle/>
        <a:p>
          <a:endParaRPr lang="ru-RU"/>
        </a:p>
      </dgm:t>
    </dgm:pt>
    <dgm:pt modelId="{EAAEEDCF-F901-479B-BC8E-13FAC0CF5DD6}" type="sibTrans" cxnId="{D428A10D-FE58-4272-BF76-308F3D2019BF}">
      <dgm:prSet/>
      <dgm:spPr/>
      <dgm:t>
        <a:bodyPr/>
        <a:lstStyle/>
        <a:p>
          <a:endParaRPr lang="ru-RU"/>
        </a:p>
      </dgm:t>
    </dgm:pt>
    <dgm:pt modelId="{52126AC4-F4B0-4425-8229-EB36A409EA67}">
      <dgm:prSet phldrT="[Текст]" custT="1"/>
      <dgm:spPr/>
      <dgm:t>
        <a:bodyPr/>
        <a:lstStyle/>
        <a:p>
          <a:r>
            <a:rPr lang="ru-RU" sz="3200" dirty="0" smtClean="0">
              <a:latin typeface="Bahnschrift Condensed" panose="020B0502040204020203" pitchFamily="34" charset="0"/>
            </a:rPr>
            <a:t>крипта не обеспечена реальной стоимостью</a:t>
          </a:r>
          <a:endParaRPr lang="ru-RU" sz="3200" dirty="0">
            <a:latin typeface="Bahnschrift Condensed" panose="020B0502040204020203" pitchFamily="34" charset="0"/>
          </a:endParaRPr>
        </a:p>
      </dgm:t>
    </dgm:pt>
    <dgm:pt modelId="{B49381A3-5415-422E-AA76-8E015E57501F}" type="parTrans" cxnId="{0CC49C26-A1B0-43AB-92D2-F56DEDD1BA6B}">
      <dgm:prSet/>
      <dgm:spPr/>
      <dgm:t>
        <a:bodyPr/>
        <a:lstStyle/>
        <a:p>
          <a:endParaRPr lang="ru-RU"/>
        </a:p>
      </dgm:t>
    </dgm:pt>
    <dgm:pt modelId="{C44AA259-3584-44C1-8B8E-A2F53D707E33}" type="sibTrans" cxnId="{0CC49C26-A1B0-43AB-92D2-F56DEDD1BA6B}">
      <dgm:prSet/>
      <dgm:spPr/>
      <dgm:t>
        <a:bodyPr/>
        <a:lstStyle/>
        <a:p>
          <a:endParaRPr lang="ru-RU"/>
        </a:p>
      </dgm:t>
    </dgm:pt>
    <dgm:pt modelId="{4230662D-0E7E-4297-84C6-2ED4F89C1FCD}">
      <dgm:prSet phldrT="[Текст]" custT="1"/>
      <dgm:spPr/>
      <dgm:t>
        <a:bodyPr/>
        <a:lstStyle/>
        <a:p>
          <a:r>
            <a:rPr lang="ru-RU" sz="2400" dirty="0" smtClean="0">
              <a:latin typeface="Bahnschrift Condensed" panose="020B0502040204020203" pitchFamily="34" charset="0"/>
            </a:rPr>
            <a:t>не содержит информацию о ее держателях (анонимность – 100%)</a:t>
          </a:r>
          <a:endParaRPr lang="ru-RU" sz="2400" dirty="0">
            <a:latin typeface="Bahnschrift Condensed" panose="020B0502040204020203" pitchFamily="34" charset="0"/>
          </a:endParaRPr>
        </a:p>
      </dgm:t>
    </dgm:pt>
    <dgm:pt modelId="{03DF1CFD-64EA-4260-852A-1EF691ABA76A}" type="parTrans" cxnId="{5A121F9E-B8B9-422D-A14E-7A52F4ECA412}">
      <dgm:prSet/>
      <dgm:spPr/>
      <dgm:t>
        <a:bodyPr/>
        <a:lstStyle/>
        <a:p>
          <a:endParaRPr lang="ru-RU"/>
        </a:p>
      </dgm:t>
    </dgm:pt>
    <dgm:pt modelId="{6F62DB69-CB25-46E2-8426-65E737D4D061}" type="sibTrans" cxnId="{5A121F9E-B8B9-422D-A14E-7A52F4ECA412}">
      <dgm:prSet/>
      <dgm:spPr/>
      <dgm:t>
        <a:bodyPr/>
        <a:lstStyle/>
        <a:p>
          <a:endParaRPr lang="ru-RU"/>
        </a:p>
      </dgm:t>
    </dgm:pt>
    <dgm:pt modelId="{CF18AB18-FC5D-4A5D-A51B-B6A767014CCD}">
      <dgm:prSet phldrT="[Текст]"/>
      <dgm:spPr/>
      <dgm:t>
        <a:bodyPr/>
        <a:lstStyle/>
        <a:p>
          <a:r>
            <a:rPr lang="ru-RU" b="1" dirty="0" smtClean="0">
              <a:latin typeface="Bahnschrift SemiCondensed" panose="020B0502040204020203" pitchFamily="34" charset="0"/>
            </a:rPr>
            <a:t>как следствие, используется для торговли запрещенных предметов</a:t>
          </a:r>
          <a:endParaRPr lang="ru-RU" b="1" dirty="0">
            <a:latin typeface="Bahnschrift SemiCondensed" panose="020B0502040204020203" pitchFamily="34" charset="0"/>
          </a:endParaRPr>
        </a:p>
      </dgm:t>
    </dgm:pt>
    <dgm:pt modelId="{4EF537D0-3C4E-4F98-AB6F-CC2D6A348DD6}" type="parTrans" cxnId="{DBC45C4C-5F43-4646-9D34-74B851C1BE50}">
      <dgm:prSet/>
      <dgm:spPr/>
      <dgm:t>
        <a:bodyPr/>
        <a:lstStyle/>
        <a:p>
          <a:endParaRPr lang="ru-RU"/>
        </a:p>
      </dgm:t>
    </dgm:pt>
    <dgm:pt modelId="{BA6FB75D-90C9-4CCE-8D99-40D4FA845D97}" type="sibTrans" cxnId="{DBC45C4C-5F43-4646-9D34-74B851C1BE50}">
      <dgm:prSet/>
      <dgm:spPr/>
      <dgm:t>
        <a:bodyPr/>
        <a:lstStyle/>
        <a:p>
          <a:endParaRPr lang="ru-RU"/>
        </a:p>
      </dgm:t>
    </dgm:pt>
    <dgm:pt modelId="{9E885459-5945-4C67-978D-BE36517900A6}" type="pres">
      <dgm:prSet presAssocID="{094FA97B-0813-4264-BCAE-0801EC4F4E8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1C4355-6CD7-402C-9D23-E7144AA4ECFF}" type="pres">
      <dgm:prSet presAssocID="{F3FCFBA6-04D0-44C6-B87C-5BFFA7A15332}" presName="parentLin" presStyleCnt="0"/>
      <dgm:spPr/>
    </dgm:pt>
    <dgm:pt modelId="{8B57E690-BF31-46BC-9C2A-A8ECC531F425}" type="pres">
      <dgm:prSet presAssocID="{F3FCFBA6-04D0-44C6-B87C-5BFFA7A15332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A102A9A-D7F7-4B72-92EB-1FB94E65052B}" type="pres">
      <dgm:prSet presAssocID="{F3FCFBA6-04D0-44C6-B87C-5BFFA7A1533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A0B0F-B738-4F53-B855-3820876B5030}" type="pres">
      <dgm:prSet presAssocID="{F3FCFBA6-04D0-44C6-B87C-5BFFA7A15332}" presName="negativeSpace" presStyleCnt="0"/>
      <dgm:spPr/>
    </dgm:pt>
    <dgm:pt modelId="{EFF7A5EB-7C76-44D5-ADDF-AB734AB8A3D3}" type="pres">
      <dgm:prSet presAssocID="{F3FCFBA6-04D0-44C6-B87C-5BFFA7A15332}" presName="childText" presStyleLbl="conFgAcc1" presStyleIdx="0" presStyleCnt="5">
        <dgm:presLayoutVars>
          <dgm:bulletEnabled val="1"/>
        </dgm:presLayoutVars>
      </dgm:prSet>
      <dgm:spPr/>
    </dgm:pt>
    <dgm:pt modelId="{AD2F6EE8-E09D-4CED-8C1D-93E767D61038}" type="pres">
      <dgm:prSet presAssocID="{A7BD6A1E-DC20-4172-B262-3B8023FFF286}" presName="spaceBetweenRectangles" presStyleCnt="0"/>
      <dgm:spPr/>
    </dgm:pt>
    <dgm:pt modelId="{BBFDA605-ACAB-45F0-BD53-1D58D0633159}" type="pres">
      <dgm:prSet presAssocID="{A5CA1FBA-9936-4557-8429-2CAE53DD96EC}" presName="parentLin" presStyleCnt="0"/>
      <dgm:spPr/>
    </dgm:pt>
    <dgm:pt modelId="{781A92DF-DD2A-4AA1-B590-264027E451A0}" type="pres">
      <dgm:prSet presAssocID="{A5CA1FBA-9936-4557-8429-2CAE53DD96E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789BA7A-DCB2-4DF1-AF6C-14027D6B8B63}" type="pres">
      <dgm:prSet presAssocID="{A5CA1FBA-9936-4557-8429-2CAE53DD96E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96268-12EA-4B57-A6D1-3F576E42BBC7}" type="pres">
      <dgm:prSet presAssocID="{A5CA1FBA-9936-4557-8429-2CAE53DD96EC}" presName="negativeSpace" presStyleCnt="0"/>
      <dgm:spPr/>
    </dgm:pt>
    <dgm:pt modelId="{CBA5FBEE-AF79-4B62-8D7E-CA0371AA0DDE}" type="pres">
      <dgm:prSet presAssocID="{A5CA1FBA-9936-4557-8429-2CAE53DD96EC}" presName="childText" presStyleLbl="conFgAcc1" presStyleIdx="1" presStyleCnt="5">
        <dgm:presLayoutVars>
          <dgm:bulletEnabled val="1"/>
        </dgm:presLayoutVars>
      </dgm:prSet>
      <dgm:spPr/>
    </dgm:pt>
    <dgm:pt modelId="{1EC3B272-6E6D-49F5-A795-16D722B5D5B0}" type="pres">
      <dgm:prSet presAssocID="{EAAEEDCF-F901-479B-BC8E-13FAC0CF5DD6}" presName="spaceBetweenRectangles" presStyleCnt="0"/>
      <dgm:spPr/>
    </dgm:pt>
    <dgm:pt modelId="{5F949C63-5984-444C-B70E-7C040C6DC750}" type="pres">
      <dgm:prSet presAssocID="{52126AC4-F4B0-4425-8229-EB36A409EA67}" presName="parentLin" presStyleCnt="0"/>
      <dgm:spPr/>
    </dgm:pt>
    <dgm:pt modelId="{ECB6477D-CB77-4E32-AFD1-08BA83713823}" type="pres">
      <dgm:prSet presAssocID="{52126AC4-F4B0-4425-8229-EB36A409EA67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2C24FE7-0F3A-4399-8292-138165465AE3}" type="pres">
      <dgm:prSet presAssocID="{52126AC4-F4B0-4425-8229-EB36A409EA6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A3FBF2-92B0-4D76-AC46-709316FCAF49}" type="pres">
      <dgm:prSet presAssocID="{52126AC4-F4B0-4425-8229-EB36A409EA67}" presName="negativeSpace" presStyleCnt="0"/>
      <dgm:spPr/>
    </dgm:pt>
    <dgm:pt modelId="{C2C51EAE-4DF4-467A-9D0C-4AE71CDA64C9}" type="pres">
      <dgm:prSet presAssocID="{52126AC4-F4B0-4425-8229-EB36A409EA67}" presName="childText" presStyleLbl="conFgAcc1" presStyleIdx="2" presStyleCnt="5">
        <dgm:presLayoutVars>
          <dgm:bulletEnabled val="1"/>
        </dgm:presLayoutVars>
      </dgm:prSet>
      <dgm:spPr/>
    </dgm:pt>
    <dgm:pt modelId="{A66D95D1-E1DE-4CDA-9C15-90000D52ED66}" type="pres">
      <dgm:prSet presAssocID="{C44AA259-3584-44C1-8B8E-A2F53D707E33}" presName="spaceBetweenRectangles" presStyleCnt="0"/>
      <dgm:spPr/>
    </dgm:pt>
    <dgm:pt modelId="{BB628BE5-B8DF-4A29-85BA-59C72CA2FAC5}" type="pres">
      <dgm:prSet presAssocID="{4230662D-0E7E-4297-84C6-2ED4F89C1FCD}" presName="parentLin" presStyleCnt="0"/>
      <dgm:spPr/>
    </dgm:pt>
    <dgm:pt modelId="{31EF1466-A674-494D-8A15-59E82F85F672}" type="pres">
      <dgm:prSet presAssocID="{4230662D-0E7E-4297-84C6-2ED4F89C1FC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397EE58B-0943-4387-A366-42A37F017BF9}" type="pres">
      <dgm:prSet presAssocID="{4230662D-0E7E-4297-84C6-2ED4F89C1FCD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5998E-0018-46AB-A9B0-FFB9186DA6BF}" type="pres">
      <dgm:prSet presAssocID="{4230662D-0E7E-4297-84C6-2ED4F89C1FCD}" presName="negativeSpace" presStyleCnt="0"/>
      <dgm:spPr/>
    </dgm:pt>
    <dgm:pt modelId="{84BB5609-74A8-470B-AB0A-3B9C937DA02C}" type="pres">
      <dgm:prSet presAssocID="{4230662D-0E7E-4297-84C6-2ED4F89C1FCD}" presName="childText" presStyleLbl="conFgAcc1" presStyleIdx="3" presStyleCnt="5">
        <dgm:presLayoutVars>
          <dgm:bulletEnabled val="1"/>
        </dgm:presLayoutVars>
      </dgm:prSet>
      <dgm:spPr/>
    </dgm:pt>
    <dgm:pt modelId="{5626FBF2-ECC2-4732-8C77-E716301DFB88}" type="pres">
      <dgm:prSet presAssocID="{6F62DB69-CB25-46E2-8426-65E737D4D061}" presName="spaceBetweenRectangles" presStyleCnt="0"/>
      <dgm:spPr/>
    </dgm:pt>
    <dgm:pt modelId="{259EC15A-DBD8-4A64-9685-489AB2A06E4B}" type="pres">
      <dgm:prSet presAssocID="{CF18AB18-FC5D-4A5D-A51B-B6A767014CCD}" presName="parentLin" presStyleCnt="0"/>
      <dgm:spPr/>
    </dgm:pt>
    <dgm:pt modelId="{74CC71D3-1DC3-4D1E-84B3-1741A8C6BD5F}" type="pres">
      <dgm:prSet presAssocID="{CF18AB18-FC5D-4A5D-A51B-B6A767014CCD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5CDEB00-87DA-4C14-B898-5FD850C85EA5}" type="pres">
      <dgm:prSet presAssocID="{CF18AB18-FC5D-4A5D-A51B-B6A767014CC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6ECFD-17FF-49A5-ACA1-A5CD487291F8}" type="pres">
      <dgm:prSet presAssocID="{CF18AB18-FC5D-4A5D-A51B-B6A767014CCD}" presName="negativeSpace" presStyleCnt="0"/>
      <dgm:spPr/>
    </dgm:pt>
    <dgm:pt modelId="{BACD2100-8D5E-439B-A51B-EF712BE4C3C7}" type="pres">
      <dgm:prSet presAssocID="{CF18AB18-FC5D-4A5D-A51B-B6A767014CC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82822089-05BC-4E18-AA68-E41E49D56801}" type="presOf" srcId="{52126AC4-F4B0-4425-8229-EB36A409EA67}" destId="{ECB6477D-CB77-4E32-AFD1-08BA83713823}" srcOrd="0" destOrd="0" presId="urn:microsoft.com/office/officeart/2005/8/layout/list1"/>
    <dgm:cxn modelId="{0CC49C26-A1B0-43AB-92D2-F56DEDD1BA6B}" srcId="{094FA97B-0813-4264-BCAE-0801EC4F4E8C}" destId="{52126AC4-F4B0-4425-8229-EB36A409EA67}" srcOrd="2" destOrd="0" parTransId="{B49381A3-5415-422E-AA76-8E015E57501F}" sibTransId="{C44AA259-3584-44C1-8B8E-A2F53D707E33}"/>
    <dgm:cxn modelId="{5A121F9E-B8B9-422D-A14E-7A52F4ECA412}" srcId="{094FA97B-0813-4264-BCAE-0801EC4F4E8C}" destId="{4230662D-0E7E-4297-84C6-2ED4F89C1FCD}" srcOrd="3" destOrd="0" parTransId="{03DF1CFD-64EA-4260-852A-1EF691ABA76A}" sibTransId="{6F62DB69-CB25-46E2-8426-65E737D4D061}"/>
    <dgm:cxn modelId="{BC4D986C-077B-4650-BB20-798F73C889F3}" type="presOf" srcId="{CF18AB18-FC5D-4A5D-A51B-B6A767014CCD}" destId="{45CDEB00-87DA-4C14-B898-5FD850C85EA5}" srcOrd="1" destOrd="0" presId="urn:microsoft.com/office/officeart/2005/8/layout/list1"/>
    <dgm:cxn modelId="{5BF9D02F-E264-42E3-88EA-C8222AEE4198}" type="presOf" srcId="{A5CA1FBA-9936-4557-8429-2CAE53DD96EC}" destId="{781A92DF-DD2A-4AA1-B590-264027E451A0}" srcOrd="0" destOrd="0" presId="urn:microsoft.com/office/officeart/2005/8/layout/list1"/>
    <dgm:cxn modelId="{26C4F69E-EC6E-4040-97ED-A7DFD4367F1C}" type="presOf" srcId="{F3FCFBA6-04D0-44C6-B87C-5BFFA7A15332}" destId="{8B57E690-BF31-46BC-9C2A-A8ECC531F425}" srcOrd="0" destOrd="0" presId="urn:microsoft.com/office/officeart/2005/8/layout/list1"/>
    <dgm:cxn modelId="{D428A10D-FE58-4272-BF76-308F3D2019BF}" srcId="{094FA97B-0813-4264-BCAE-0801EC4F4E8C}" destId="{A5CA1FBA-9936-4557-8429-2CAE53DD96EC}" srcOrd="1" destOrd="0" parTransId="{3F57F446-D593-4F29-A21F-A3CF0AF5205B}" sibTransId="{EAAEEDCF-F901-479B-BC8E-13FAC0CF5DD6}"/>
    <dgm:cxn modelId="{EDE1733A-11A8-40CB-8BC2-7DD25E1D4682}" srcId="{094FA97B-0813-4264-BCAE-0801EC4F4E8C}" destId="{F3FCFBA6-04D0-44C6-B87C-5BFFA7A15332}" srcOrd="0" destOrd="0" parTransId="{D0A323D3-9416-4704-96E5-82F30639D145}" sibTransId="{A7BD6A1E-DC20-4172-B262-3B8023FFF286}"/>
    <dgm:cxn modelId="{4719090E-3FC9-430E-AF36-511D69F36BD4}" type="presOf" srcId="{A5CA1FBA-9936-4557-8429-2CAE53DD96EC}" destId="{C789BA7A-DCB2-4DF1-AF6C-14027D6B8B63}" srcOrd="1" destOrd="0" presId="urn:microsoft.com/office/officeart/2005/8/layout/list1"/>
    <dgm:cxn modelId="{2D191670-B419-4E99-AD33-F4277EEE2AFD}" type="presOf" srcId="{4230662D-0E7E-4297-84C6-2ED4F89C1FCD}" destId="{31EF1466-A674-494D-8A15-59E82F85F672}" srcOrd="0" destOrd="0" presId="urn:microsoft.com/office/officeart/2005/8/layout/list1"/>
    <dgm:cxn modelId="{27E25398-12DF-43ED-A175-E06097191F0B}" type="presOf" srcId="{F3FCFBA6-04D0-44C6-B87C-5BFFA7A15332}" destId="{AA102A9A-D7F7-4B72-92EB-1FB94E65052B}" srcOrd="1" destOrd="0" presId="urn:microsoft.com/office/officeart/2005/8/layout/list1"/>
    <dgm:cxn modelId="{5FA38DD6-EC36-4F60-AA38-9D1174385004}" type="presOf" srcId="{CF18AB18-FC5D-4A5D-A51B-B6A767014CCD}" destId="{74CC71D3-1DC3-4D1E-84B3-1741A8C6BD5F}" srcOrd="0" destOrd="0" presId="urn:microsoft.com/office/officeart/2005/8/layout/list1"/>
    <dgm:cxn modelId="{D32CE11E-69C3-4F5B-9ABF-5623697075D1}" type="presOf" srcId="{094FA97B-0813-4264-BCAE-0801EC4F4E8C}" destId="{9E885459-5945-4C67-978D-BE36517900A6}" srcOrd="0" destOrd="0" presId="urn:microsoft.com/office/officeart/2005/8/layout/list1"/>
    <dgm:cxn modelId="{C5AED603-3615-4122-A910-7D2D6DD86167}" type="presOf" srcId="{52126AC4-F4B0-4425-8229-EB36A409EA67}" destId="{42C24FE7-0F3A-4399-8292-138165465AE3}" srcOrd="1" destOrd="0" presId="urn:microsoft.com/office/officeart/2005/8/layout/list1"/>
    <dgm:cxn modelId="{741FB7D7-BA2E-4FF1-8E8C-C2D5D27FD8B5}" type="presOf" srcId="{4230662D-0E7E-4297-84C6-2ED4F89C1FCD}" destId="{397EE58B-0943-4387-A366-42A37F017BF9}" srcOrd="1" destOrd="0" presId="urn:microsoft.com/office/officeart/2005/8/layout/list1"/>
    <dgm:cxn modelId="{DBC45C4C-5F43-4646-9D34-74B851C1BE50}" srcId="{094FA97B-0813-4264-BCAE-0801EC4F4E8C}" destId="{CF18AB18-FC5D-4A5D-A51B-B6A767014CCD}" srcOrd="4" destOrd="0" parTransId="{4EF537D0-3C4E-4F98-AB6F-CC2D6A348DD6}" sibTransId="{BA6FB75D-90C9-4CCE-8D99-40D4FA845D97}"/>
    <dgm:cxn modelId="{302D4557-7D23-4618-8107-EEC9C14F7123}" type="presParOf" srcId="{9E885459-5945-4C67-978D-BE36517900A6}" destId="{301C4355-6CD7-402C-9D23-E7144AA4ECFF}" srcOrd="0" destOrd="0" presId="urn:microsoft.com/office/officeart/2005/8/layout/list1"/>
    <dgm:cxn modelId="{C4CDF21B-AF28-42AF-A940-EA897767792A}" type="presParOf" srcId="{301C4355-6CD7-402C-9D23-E7144AA4ECFF}" destId="{8B57E690-BF31-46BC-9C2A-A8ECC531F425}" srcOrd="0" destOrd="0" presId="urn:microsoft.com/office/officeart/2005/8/layout/list1"/>
    <dgm:cxn modelId="{A4155272-C0AB-4A57-8566-0529A9FF986B}" type="presParOf" srcId="{301C4355-6CD7-402C-9D23-E7144AA4ECFF}" destId="{AA102A9A-D7F7-4B72-92EB-1FB94E65052B}" srcOrd="1" destOrd="0" presId="urn:microsoft.com/office/officeart/2005/8/layout/list1"/>
    <dgm:cxn modelId="{5CE2F8F5-EE42-4388-951A-859CF149076A}" type="presParOf" srcId="{9E885459-5945-4C67-978D-BE36517900A6}" destId="{43CA0B0F-B738-4F53-B855-3820876B5030}" srcOrd="1" destOrd="0" presId="urn:microsoft.com/office/officeart/2005/8/layout/list1"/>
    <dgm:cxn modelId="{58B8E066-DBA4-4D86-A5D4-BEFAFA364239}" type="presParOf" srcId="{9E885459-5945-4C67-978D-BE36517900A6}" destId="{EFF7A5EB-7C76-44D5-ADDF-AB734AB8A3D3}" srcOrd="2" destOrd="0" presId="urn:microsoft.com/office/officeart/2005/8/layout/list1"/>
    <dgm:cxn modelId="{A92A957E-91F3-4EAB-B088-51824E3517CD}" type="presParOf" srcId="{9E885459-5945-4C67-978D-BE36517900A6}" destId="{AD2F6EE8-E09D-4CED-8C1D-93E767D61038}" srcOrd="3" destOrd="0" presId="urn:microsoft.com/office/officeart/2005/8/layout/list1"/>
    <dgm:cxn modelId="{E3F27390-D82B-45AC-8B30-FBDAD6D2BA60}" type="presParOf" srcId="{9E885459-5945-4C67-978D-BE36517900A6}" destId="{BBFDA605-ACAB-45F0-BD53-1D58D0633159}" srcOrd="4" destOrd="0" presId="urn:microsoft.com/office/officeart/2005/8/layout/list1"/>
    <dgm:cxn modelId="{CA0D09D4-C35E-4EAA-ACDA-BD76CD90F32D}" type="presParOf" srcId="{BBFDA605-ACAB-45F0-BD53-1D58D0633159}" destId="{781A92DF-DD2A-4AA1-B590-264027E451A0}" srcOrd="0" destOrd="0" presId="urn:microsoft.com/office/officeart/2005/8/layout/list1"/>
    <dgm:cxn modelId="{9E2E208C-39D3-45F3-81E6-223BCA7C0EEB}" type="presParOf" srcId="{BBFDA605-ACAB-45F0-BD53-1D58D0633159}" destId="{C789BA7A-DCB2-4DF1-AF6C-14027D6B8B63}" srcOrd="1" destOrd="0" presId="urn:microsoft.com/office/officeart/2005/8/layout/list1"/>
    <dgm:cxn modelId="{3A6CF915-900F-466C-A3E6-6565A33C7A4A}" type="presParOf" srcId="{9E885459-5945-4C67-978D-BE36517900A6}" destId="{5CC96268-12EA-4B57-A6D1-3F576E42BBC7}" srcOrd="5" destOrd="0" presId="urn:microsoft.com/office/officeart/2005/8/layout/list1"/>
    <dgm:cxn modelId="{822DF2B5-DF2A-4674-8852-DC69F746562E}" type="presParOf" srcId="{9E885459-5945-4C67-978D-BE36517900A6}" destId="{CBA5FBEE-AF79-4B62-8D7E-CA0371AA0DDE}" srcOrd="6" destOrd="0" presId="urn:microsoft.com/office/officeart/2005/8/layout/list1"/>
    <dgm:cxn modelId="{C9FB8AFD-5A85-4172-A173-9CAA66C6CF18}" type="presParOf" srcId="{9E885459-5945-4C67-978D-BE36517900A6}" destId="{1EC3B272-6E6D-49F5-A795-16D722B5D5B0}" srcOrd="7" destOrd="0" presId="urn:microsoft.com/office/officeart/2005/8/layout/list1"/>
    <dgm:cxn modelId="{96BDEAA2-9E01-4BE7-92E3-767474437E7C}" type="presParOf" srcId="{9E885459-5945-4C67-978D-BE36517900A6}" destId="{5F949C63-5984-444C-B70E-7C040C6DC750}" srcOrd="8" destOrd="0" presId="urn:microsoft.com/office/officeart/2005/8/layout/list1"/>
    <dgm:cxn modelId="{A3C7172C-D4A1-4EC4-AD9F-82B981B8290F}" type="presParOf" srcId="{5F949C63-5984-444C-B70E-7C040C6DC750}" destId="{ECB6477D-CB77-4E32-AFD1-08BA83713823}" srcOrd="0" destOrd="0" presId="urn:microsoft.com/office/officeart/2005/8/layout/list1"/>
    <dgm:cxn modelId="{71C4E589-9DA9-4318-BE36-8AB8D428AB59}" type="presParOf" srcId="{5F949C63-5984-444C-B70E-7C040C6DC750}" destId="{42C24FE7-0F3A-4399-8292-138165465AE3}" srcOrd="1" destOrd="0" presId="urn:microsoft.com/office/officeart/2005/8/layout/list1"/>
    <dgm:cxn modelId="{EFC0608A-7072-486B-B382-E9C1A6DADDFC}" type="presParOf" srcId="{9E885459-5945-4C67-978D-BE36517900A6}" destId="{E1A3FBF2-92B0-4D76-AC46-709316FCAF49}" srcOrd="9" destOrd="0" presId="urn:microsoft.com/office/officeart/2005/8/layout/list1"/>
    <dgm:cxn modelId="{9D2A32E2-8190-4EB8-9524-CC19BDBE17EE}" type="presParOf" srcId="{9E885459-5945-4C67-978D-BE36517900A6}" destId="{C2C51EAE-4DF4-467A-9D0C-4AE71CDA64C9}" srcOrd="10" destOrd="0" presId="urn:microsoft.com/office/officeart/2005/8/layout/list1"/>
    <dgm:cxn modelId="{E75988DB-E6A7-4A21-9990-DE0306391EA3}" type="presParOf" srcId="{9E885459-5945-4C67-978D-BE36517900A6}" destId="{A66D95D1-E1DE-4CDA-9C15-90000D52ED66}" srcOrd="11" destOrd="0" presId="urn:microsoft.com/office/officeart/2005/8/layout/list1"/>
    <dgm:cxn modelId="{ED18D90A-7AB8-4A85-834C-C6BA0CF1B03A}" type="presParOf" srcId="{9E885459-5945-4C67-978D-BE36517900A6}" destId="{BB628BE5-B8DF-4A29-85BA-59C72CA2FAC5}" srcOrd="12" destOrd="0" presId="urn:microsoft.com/office/officeart/2005/8/layout/list1"/>
    <dgm:cxn modelId="{8AAB794D-2A03-4DD7-A804-4007A88E9B1E}" type="presParOf" srcId="{BB628BE5-B8DF-4A29-85BA-59C72CA2FAC5}" destId="{31EF1466-A674-494D-8A15-59E82F85F672}" srcOrd="0" destOrd="0" presId="urn:microsoft.com/office/officeart/2005/8/layout/list1"/>
    <dgm:cxn modelId="{E937F009-CC20-4F28-B161-68938BE2A77A}" type="presParOf" srcId="{BB628BE5-B8DF-4A29-85BA-59C72CA2FAC5}" destId="{397EE58B-0943-4387-A366-42A37F017BF9}" srcOrd="1" destOrd="0" presId="urn:microsoft.com/office/officeart/2005/8/layout/list1"/>
    <dgm:cxn modelId="{C502DE6B-176D-49F9-8440-3438C471C5DD}" type="presParOf" srcId="{9E885459-5945-4C67-978D-BE36517900A6}" destId="{3E95998E-0018-46AB-A9B0-FFB9186DA6BF}" srcOrd="13" destOrd="0" presId="urn:microsoft.com/office/officeart/2005/8/layout/list1"/>
    <dgm:cxn modelId="{DA59DCF7-7CBE-45DD-8399-2E71B5EDA5CC}" type="presParOf" srcId="{9E885459-5945-4C67-978D-BE36517900A6}" destId="{84BB5609-74A8-470B-AB0A-3B9C937DA02C}" srcOrd="14" destOrd="0" presId="urn:microsoft.com/office/officeart/2005/8/layout/list1"/>
    <dgm:cxn modelId="{5CF401CC-436D-4451-B704-4EF0D86537FC}" type="presParOf" srcId="{9E885459-5945-4C67-978D-BE36517900A6}" destId="{5626FBF2-ECC2-4732-8C77-E716301DFB88}" srcOrd="15" destOrd="0" presId="urn:microsoft.com/office/officeart/2005/8/layout/list1"/>
    <dgm:cxn modelId="{AF78DB5B-CA3F-4CD8-AE62-937774462B77}" type="presParOf" srcId="{9E885459-5945-4C67-978D-BE36517900A6}" destId="{259EC15A-DBD8-4A64-9685-489AB2A06E4B}" srcOrd="16" destOrd="0" presId="urn:microsoft.com/office/officeart/2005/8/layout/list1"/>
    <dgm:cxn modelId="{71A03D86-0F15-4029-9081-8A1572F5B5A8}" type="presParOf" srcId="{259EC15A-DBD8-4A64-9685-489AB2A06E4B}" destId="{74CC71D3-1DC3-4D1E-84B3-1741A8C6BD5F}" srcOrd="0" destOrd="0" presId="urn:microsoft.com/office/officeart/2005/8/layout/list1"/>
    <dgm:cxn modelId="{D8027FFD-527F-4F81-879C-DF0DD5F6DECE}" type="presParOf" srcId="{259EC15A-DBD8-4A64-9685-489AB2A06E4B}" destId="{45CDEB00-87DA-4C14-B898-5FD850C85EA5}" srcOrd="1" destOrd="0" presId="urn:microsoft.com/office/officeart/2005/8/layout/list1"/>
    <dgm:cxn modelId="{F05E0E5C-2F26-4276-A421-E9CE2AFC8922}" type="presParOf" srcId="{9E885459-5945-4C67-978D-BE36517900A6}" destId="{D8A6ECFD-17FF-49A5-ACA1-A5CD487291F8}" srcOrd="17" destOrd="0" presId="urn:microsoft.com/office/officeart/2005/8/layout/list1"/>
    <dgm:cxn modelId="{F51D550D-70BB-4F17-B42A-D940E56B7DE9}" type="presParOf" srcId="{9E885459-5945-4C67-978D-BE36517900A6}" destId="{BACD2100-8D5E-439B-A51B-EF712BE4C3C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176B07-F0F0-4893-8687-CF398EEA82A8}" type="doc">
      <dgm:prSet loTypeId="urn:microsoft.com/office/officeart/2005/8/layout/vList5" loCatId="list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2DFCE4-BC40-41D6-BDC3-9182EF8ABAE3}">
      <dgm:prSet phldrT="[Текст]"/>
      <dgm:spPr/>
      <dgm:t>
        <a:bodyPr/>
        <a:lstStyle/>
        <a:p>
          <a:r>
            <a:rPr lang="ru-RU" dirty="0" smtClean="0"/>
            <a:t>ФЗ от 31.07.2020 № 259-ФЗ</a:t>
          </a:r>
          <a:endParaRPr lang="ru-RU" dirty="0"/>
        </a:p>
      </dgm:t>
    </dgm:pt>
    <dgm:pt modelId="{688FCF87-797C-4360-AAD0-B8B9AA0E5B6B}" type="parTrans" cxnId="{0E51D724-6EBF-4D6E-8622-9ED671CC9E22}">
      <dgm:prSet/>
      <dgm:spPr/>
      <dgm:t>
        <a:bodyPr/>
        <a:lstStyle/>
        <a:p>
          <a:endParaRPr lang="ru-RU"/>
        </a:p>
      </dgm:t>
    </dgm:pt>
    <dgm:pt modelId="{78C0CB85-A4A6-4689-919F-27A560D7E97F}" type="sibTrans" cxnId="{0E51D724-6EBF-4D6E-8622-9ED671CC9E22}">
      <dgm:prSet/>
      <dgm:spPr/>
      <dgm:t>
        <a:bodyPr/>
        <a:lstStyle/>
        <a:p>
          <a:endParaRPr lang="ru-RU"/>
        </a:p>
      </dgm:t>
    </dgm:pt>
    <dgm:pt modelId="{A4416400-BADB-4223-BC8B-DAEBC6D9E71B}">
      <dgm:prSet phldrT="[Текст]"/>
      <dgm:spPr/>
      <dgm:t>
        <a:bodyPr/>
        <a:lstStyle/>
        <a:p>
          <a:r>
            <a:rPr lang="ru-RU" dirty="0" smtClean="0"/>
            <a:t>введены понятия «цифровая валюта», «цифровые финансовые активы»</a:t>
          </a:r>
          <a:endParaRPr lang="ru-RU" dirty="0"/>
        </a:p>
      </dgm:t>
    </dgm:pt>
    <dgm:pt modelId="{33E39CEA-62C5-444F-A582-6D362BD6E593}" type="parTrans" cxnId="{4C5B01E9-BF33-44B3-BB11-A490473D7EDF}">
      <dgm:prSet/>
      <dgm:spPr/>
      <dgm:t>
        <a:bodyPr/>
        <a:lstStyle/>
        <a:p>
          <a:endParaRPr lang="ru-RU"/>
        </a:p>
      </dgm:t>
    </dgm:pt>
    <dgm:pt modelId="{43D575C2-B252-4652-9BBA-B1032A27E910}" type="sibTrans" cxnId="{4C5B01E9-BF33-44B3-BB11-A490473D7EDF}">
      <dgm:prSet/>
      <dgm:spPr/>
      <dgm:t>
        <a:bodyPr/>
        <a:lstStyle/>
        <a:p>
          <a:endParaRPr lang="ru-RU"/>
        </a:p>
      </dgm:t>
    </dgm:pt>
    <dgm:pt modelId="{2AB75867-E0BC-42C3-BDE6-B6502F005A8D}">
      <dgm:prSet phldrT="[Текст]"/>
      <dgm:spPr/>
      <dgm:t>
        <a:bodyPr/>
        <a:lstStyle/>
        <a:p>
          <a:r>
            <a:rPr lang="ru-RU" dirty="0" smtClean="0"/>
            <a:t>ФЗ от 25.12.2008 № 273-ФЗ</a:t>
          </a:r>
          <a:endParaRPr lang="ru-RU" dirty="0"/>
        </a:p>
      </dgm:t>
    </dgm:pt>
    <dgm:pt modelId="{00F2CC74-EFF1-418C-9D69-8312A5228A2A}" type="parTrans" cxnId="{6866608C-E2DD-4A45-9A90-E3588F8991E0}">
      <dgm:prSet/>
      <dgm:spPr/>
      <dgm:t>
        <a:bodyPr/>
        <a:lstStyle/>
        <a:p>
          <a:endParaRPr lang="ru-RU"/>
        </a:p>
      </dgm:t>
    </dgm:pt>
    <dgm:pt modelId="{16435034-5F98-47B6-8DC4-FC3486797B36}" type="sibTrans" cxnId="{6866608C-E2DD-4A45-9A90-E3588F8991E0}">
      <dgm:prSet/>
      <dgm:spPr/>
      <dgm:t>
        <a:bodyPr/>
        <a:lstStyle/>
        <a:p>
          <a:endParaRPr lang="ru-RU"/>
        </a:p>
      </dgm:t>
    </dgm:pt>
    <dgm:pt modelId="{1DAF9506-BAAF-4664-B3F7-C7FB87D6F194}">
      <dgm:prSet phldrT="[Текст]"/>
      <dgm:spPr/>
      <dgm:t>
        <a:bodyPr/>
        <a:lstStyle/>
        <a:p>
          <a:r>
            <a:rPr lang="ru-RU" dirty="0" smtClean="0"/>
            <a:t>Цифровая валюта признается </a:t>
          </a:r>
          <a:r>
            <a:rPr lang="ru-RU" smtClean="0"/>
            <a:t>имуществом </a:t>
          </a:r>
          <a:endParaRPr lang="ru-RU" dirty="0"/>
        </a:p>
      </dgm:t>
    </dgm:pt>
    <dgm:pt modelId="{A8940EC5-1AFD-46A7-8BDA-6092A8C72B91}" type="parTrans" cxnId="{4F4831DA-E795-44B4-A403-BE716E94424D}">
      <dgm:prSet/>
      <dgm:spPr/>
      <dgm:t>
        <a:bodyPr/>
        <a:lstStyle/>
        <a:p>
          <a:endParaRPr lang="ru-RU"/>
        </a:p>
      </dgm:t>
    </dgm:pt>
    <dgm:pt modelId="{72C36515-1241-4878-9018-241BBF0E26AF}" type="sibTrans" cxnId="{4F4831DA-E795-44B4-A403-BE716E94424D}">
      <dgm:prSet/>
      <dgm:spPr/>
      <dgm:t>
        <a:bodyPr/>
        <a:lstStyle/>
        <a:p>
          <a:endParaRPr lang="ru-RU"/>
        </a:p>
      </dgm:t>
    </dgm:pt>
    <dgm:pt modelId="{AAE46703-29E3-497E-939E-27A73DD4E5C6}">
      <dgm:prSet phldrT="[Текст]"/>
      <dgm:spPr/>
      <dgm:t>
        <a:bodyPr/>
        <a:lstStyle/>
        <a:p>
          <a:r>
            <a:rPr lang="ru-RU" dirty="0" smtClean="0"/>
            <a:t>ФЗ от 03.12.2012 № 230-ФЗ</a:t>
          </a:r>
          <a:endParaRPr lang="ru-RU" dirty="0"/>
        </a:p>
      </dgm:t>
    </dgm:pt>
    <dgm:pt modelId="{C5E313AB-418C-4988-B496-2C9D5C69E745}" type="parTrans" cxnId="{EE7F2FF2-41B2-427D-9523-15645D841973}">
      <dgm:prSet/>
      <dgm:spPr/>
      <dgm:t>
        <a:bodyPr/>
        <a:lstStyle/>
        <a:p>
          <a:endParaRPr lang="ru-RU"/>
        </a:p>
      </dgm:t>
    </dgm:pt>
    <dgm:pt modelId="{F152D30C-86A9-4CF1-B527-9AA1442166D0}" type="sibTrans" cxnId="{EE7F2FF2-41B2-427D-9523-15645D841973}">
      <dgm:prSet/>
      <dgm:spPr/>
      <dgm:t>
        <a:bodyPr/>
        <a:lstStyle/>
        <a:p>
          <a:endParaRPr lang="ru-RU"/>
        </a:p>
      </dgm:t>
    </dgm:pt>
    <dgm:pt modelId="{07061C42-7D42-4BD5-9206-320DB54D29C5}">
      <dgm:prSet phldrT="[Текст]"/>
      <dgm:spPr/>
      <dgm:t>
        <a:bodyPr/>
        <a:lstStyle/>
        <a:p>
          <a:r>
            <a:rPr lang="ru-RU" dirty="0" smtClean="0"/>
            <a:t>декларирование сведений о «крупной» сделке по приобретению </a:t>
          </a:r>
          <a:r>
            <a:rPr lang="ru-RU" dirty="0" err="1" smtClean="0"/>
            <a:t>ЦВ</a:t>
          </a:r>
          <a:r>
            <a:rPr lang="ru-RU" dirty="0" smtClean="0"/>
            <a:t>, </a:t>
          </a:r>
          <a:r>
            <a:rPr lang="ru-RU" dirty="0" err="1" smtClean="0"/>
            <a:t>ЦФА</a:t>
          </a:r>
          <a:endParaRPr lang="ru-RU" dirty="0"/>
        </a:p>
      </dgm:t>
    </dgm:pt>
    <dgm:pt modelId="{7D455B7A-2D0A-4773-A7C2-540AA1025FC2}" type="parTrans" cxnId="{3909399F-A347-4803-BC90-6C4B44D24285}">
      <dgm:prSet/>
      <dgm:spPr/>
      <dgm:t>
        <a:bodyPr/>
        <a:lstStyle/>
        <a:p>
          <a:endParaRPr lang="ru-RU"/>
        </a:p>
      </dgm:t>
    </dgm:pt>
    <dgm:pt modelId="{D3AD96B2-9F98-4D03-98A9-CE61402034E7}" type="sibTrans" cxnId="{3909399F-A347-4803-BC90-6C4B44D24285}">
      <dgm:prSet/>
      <dgm:spPr/>
      <dgm:t>
        <a:bodyPr/>
        <a:lstStyle/>
        <a:p>
          <a:endParaRPr lang="ru-RU"/>
        </a:p>
      </dgm:t>
    </dgm:pt>
    <dgm:pt modelId="{1DD678D0-81C2-4F2F-8930-B285F2BDBC9A}" type="pres">
      <dgm:prSet presAssocID="{5E176B07-F0F0-4893-8687-CF398EEA8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B4FFA3-0CA8-49E7-A73D-2B864D1AF766}" type="pres">
      <dgm:prSet presAssocID="{FD2DFCE4-BC40-41D6-BDC3-9182EF8ABAE3}" presName="linNode" presStyleCnt="0"/>
      <dgm:spPr/>
    </dgm:pt>
    <dgm:pt modelId="{DE339BCB-7DBB-4499-957F-2FDDA5B21BB4}" type="pres">
      <dgm:prSet presAssocID="{FD2DFCE4-BC40-41D6-BDC3-9182EF8ABAE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CD820-8A7D-40EF-8A53-15AED0FFC21F}" type="pres">
      <dgm:prSet presAssocID="{FD2DFCE4-BC40-41D6-BDC3-9182EF8ABAE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AB5F2-2EB6-4A9D-AE05-5865DCE59C69}" type="pres">
      <dgm:prSet presAssocID="{78C0CB85-A4A6-4689-919F-27A560D7E97F}" presName="sp" presStyleCnt="0"/>
      <dgm:spPr/>
    </dgm:pt>
    <dgm:pt modelId="{C6A419AD-4880-40B7-AC11-9A4C0DA71DCC}" type="pres">
      <dgm:prSet presAssocID="{2AB75867-E0BC-42C3-BDE6-B6502F005A8D}" presName="linNode" presStyleCnt="0"/>
      <dgm:spPr/>
    </dgm:pt>
    <dgm:pt modelId="{7186825D-654A-403A-88AC-620EC78F3E43}" type="pres">
      <dgm:prSet presAssocID="{2AB75867-E0BC-42C3-BDE6-B6502F005A8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0B727E-6282-4C56-89BD-AD1507BE786A}" type="pres">
      <dgm:prSet presAssocID="{2AB75867-E0BC-42C3-BDE6-B6502F005A8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EE7B8C-E04A-4D40-A2D8-0332B24875A3}" type="pres">
      <dgm:prSet presAssocID="{16435034-5F98-47B6-8DC4-FC3486797B36}" presName="sp" presStyleCnt="0"/>
      <dgm:spPr/>
    </dgm:pt>
    <dgm:pt modelId="{3EE47CDA-3B88-4DC0-ACF8-7356A64B382C}" type="pres">
      <dgm:prSet presAssocID="{AAE46703-29E3-497E-939E-27A73DD4E5C6}" presName="linNode" presStyleCnt="0"/>
      <dgm:spPr/>
    </dgm:pt>
    <dgm:pt modelId="{6FD4D829-4D94-4B36-9A46-3A4BB1A7CDB6}" type="pres">
      <dgm:prSet presAssocID="{AAE46703-29E3-497E-939E-27A73DD4E5C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13CE36-DB15-4DD9-B2C5-098751C156D6}" type="pres">
      <dgm:prSet presAssocID="{AAE46703-29E3-497E-939E-27A73DD4E5C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5EC9AD-12A5-4B47-A4A3-090E15878E7A}" type="presOf" srcId="{AAE46703-29E3-497E-939E-27A73DD4E5C6}" destId="{6FD4D829-4D94-4B36-9A46-3A4BB1A7CDB6}" srcOrd="0" destOrd="0" presId="urn:microsoft.com/office/officeart/2005/8/layout/vList5"/>
    <dgm:cxn modelId="{BEE1CE59-EEE9-434A-BE19-3DBBB0E6A39C}" type="presOf" srcId="{FD2DFCE4-BC40-41D6-BDC3-9182EF8ABAE3}" destId="{DE339BCB-7DBB-4499-957F-2FDDA5B21BB4}" srcOrd="0" destOrd="0" presId="urn:microsoft.com/office/officeart/2005/8/layout/vList5"/>
    <dgm:cxn modelId="{663628D9-C020-48A9-8ED3-8EFA092603A3}" type="presOf" srcId="{A4416400-BADB-4223-BC8B-DAEBC6D9E71B}" destId="{EB2CD820-8A7D-40EF-8A53-15AED0FFC21F}" srcOrd="0" destOrd="0" presId="urn:microsoft.com/office/officeart/2005/8/layout/vList5"/>
    <dgm:cxn modelId="{3909399F-A347-4803-BC90-6C4B44D24285}" srcId="{AAE46703-29E3-497E-939E-27A73DD4E5C6}" destId="{07061C42-7D42-4BD5-9206-320DB54D29C5}" srcOrd="0" destOrd="0" parTransId="{7D455B7A-2D0A-4773-A7C2-540AA1025FC2}" sibTransId="{D3AD96B2-9F98-4D03-98A9-CE61402034E7}"/>
    <dgm:cxn modelId="{42DE3A7C-91F4-4476-BDDA-3448252FE0E7}" type="presOf" srcId="{2AB75867-E0BC-42C3-BDE6-B6502F005A8D}" destId="{7186825D-654A-403A-88AC-620EC78F3E43}" srcOrd="0" destOrd="0" presId="urn:microsoft.com/office/officeart/2005/8/layout/vList5"/>
    <dgm:cxn modelId="{1086E779-62A7-417B-9881-126BB462646B}" type="presOf" srcId="{1DAF9506-BAAF-4664-B3F7-C7FB87D6F194}" destId="{C40B727E-6282-4C56-89BD-AD1507BE786A}" srcOrd="0" destOrd="0" presId="urn:microsoft.com/office/officeart/2005/8/layout/vList5"/>
    <dgm:cxn modelId="{4C5B01E9-BF33-44B3-BB11-A490473D7EDF}" srcId="{FD2DFCE4-BC40-41D6-BDC3-9182EF8ABAE3}" destId="{A4416400-BADB-4223-BC8B-DAEBC6D9E71B}" srcOrd="0" destOrd="0" parTransId="{33E39CEA-62C5-444F-A582-6D362BD6E593}" sibTransId="{43D575C2-B252-4652-9BBA-B1032A27E910}"/>
    <dgm:cxn modelId="{57364A65-A130-4127-B217-511B8E1A8212}" type="presOf" srcId="{07061C42-7D42-4BD5-9206-320DB54D29C5}" destId="{5F13CE36-DB15-4DD9-B2C5-098751C156D6}" srcOrd="0" destOrd="0" presId="urn:microsoft.com/office/officeart/2005/8/layout/vList5"/>
    <dgm:cxn modelId="{0E51D724-6EBF-4D6E-8622-9ED671CC9E22}" srcId="{5E176B07-F0F0-4893-8687-CF398EEA82A8}" destId="{FD2DFCE4-BC40-41D6-BDC3-9182EF8ABAE3}" srcOrd="0" destOrd="0" parTransId="{688FCF87-797C-4360-AAD0-B8B9AA0E5B6B}" sibTransId="{78C0CB85-A4A6-4689-919F-27A560D7E97F}"/>
    <dgm:cxn modelId="{4F4831DA-E795-44B4-A403-BE716E94424D}" srcId="{2AB75867-E0BC-42C3-BDE6-B6502F005A8D}" destId="{1DAF9506-BAAF-4664-B3F7-C7FB87D6F194}" srcOrd="0" destOrd="0" parTransId="{A8940EC5-1AFD-46A7-8BDA-6092A8C72B91}" sibTransId="{72C36515-1241-4878-9018-241BBF0E26AF}"/>
    <dgm:cxn modelId="{5BB0B1F5-C144-4A89-B1FE-0ED46E5F0389}" type="presOf" srcId="{5E176B07-F0F0-4893-8687-CF398EEA82A8}" destId="{1DD678D0-81C2-4F2F-8930-B285F2BDBC9A}" srcOrd="0" destOrd="0" presId="urn:microsoft.com/office/officeart/2005/8/layout/vList5"/>
    <dgm:cxn modelId="{6866608C-E2DD-4A45-9A90-E3588F8991E0}" srcId="{5E176B07-F0F0-4893-8687-CF398EEA82A8}" destId="{2AB75867-E0BC-42C3-BDE6-B6502F005A8D}" srcOrd="1" destOrd="0" parTransId="{00F2CC74-EFF1-418C-9D69-8312A5228A2A}" sibTransId="{16435034-5F98-47B6-8DC4-FC3486797B36}"/>
    <dgm:cxn modelId="{EE7F2FF2-41B2-427D-9523-15645D841973}" srcId="{5E176B07-F0F0-4893-8687-CF398EEA82A8}" destId="{AAE46703-29E3-497E-939E-27A73DD4E5C6}" srcOrd="2" destOrd="0" parTransId="{C5E313AB-418C-4988-B496-2C9D5C69E745}" sibTransId="{F152D30C-86A9-4CF1-B527-9AA1442166D0}"/>
    <dgm:cxn modelId="{CF5087B2-8ECF-4C50-AA92-B597B74A8426}" type="presParOf" srcId="{1DD678D0-81C2-4F2F-8930-B285F2BDBC9A}" destId="{FEB4FFA3-0CA8-49E7-A73D-2B864D1AF766}" srcOrd="0" destOrd="0" presId="urn:microsoft.com/office/officeart/2005/8/layout/vList5"/>
    <dgm:cxn modelId="{36A2E3FD-189B-4548-BA9D-9EA18640E13E}" type="presParOf" srcId="{FEB4FFA3-0CA8-49E7-A73D-2B864D1AF766}" destId="{DE339BCB-7DBB-4499-957F-2FDDA5B21BB4}" srcOrd="0" destOrd="0" presId="urn:microsoft.com/office/officeart/2005/8/layout/vList5"/>
    <dgm:cxn modelId="{D4D7B3BC-92EA-4A8F-A13C-956DFF72D431}" type="presParOf" srcId="{FEB4FFA3-0CA8-49E7-A73D-2B864D1AF766}" destId="{EB2CD820-8A7D-40EF-8A53-15AED0FFC21F}" srcOrd="1" destOrd="0" presId="urn:microsoft.com/office/officeart/2005/8/layout/vList5"/>
    <dgm:cxn modelId="{62374332-5F6F-45EF-B1F3-DABACD600555}" type="presParOf" srcId="{1DD678D0-81C2-4F2F-8930-B285F2BDBC9A}" destId="{D37AB5F2-2EB6-4A9D-AE05-5865DCE59C69}" srcOrd="1" destOrd="0" presId="urn:microsoft.com/office/officeart/2005/8/layout/vList5"/>
    <dgm:cxn modelId="{AE2D6B0B-1740-438C-BD9D-51CA3D8D5DFB}" type="presParOf" srcId="{1DD678D0-81C2-4F2F-8930-B285F2BDBC9A}" destId="{C6A419AD-4880-40B7-AC11-9A4C0DA71DCC}" srcOrd="2" destOrd="0" presId="urn:microsoft.com/office/officeart/2005/8/layout/vList5"/>
    <dgm:cxn modelId="{D8C12EC4-E4FC-41D3-8498-33A2D2CBA4ED}" type="presParOf" srcId="{C6A419AD-4880-40B7-AC11-9A4C0DA71DCC}" destId="{7186825D-654A-403A-88AC-620EC78F3E43}" srcOrd="0" destOrd="0" presId="urn:microsoft.com/office/officeart/2005/8/layout/vList5"/>
    <dgm:cxn modelId="{7876505A-3566-44BE-AEB7-93973A8F9B94}" type="presParOf" srcId="{C6A419AD-4880-40B7-AC11-9A4C0DA71DCC}" destId="{C40B727E-6282-4C56-89BD-AD1507BE786A}" srcOrd="1" destOrd="0" presId="urn:microsoft.com/office/officeart/2005/8/layout/vList5"/>
    <dgm:cxn modelId="{70D26757-6218-4DBE-A415-70990D452285}" type="presParOf" srcId="{1DD678D0-81C2-4F2F-8930-B285F2BDBC9A}" destId="{A4EE7B8C-E04A-4D40-A2D8-0332B24875A3}" srcOrd="3" destOrd="0" presId="urn:microsoft.com/office/officeart/2005/8/layout/vList5"/>
    <dgm:cxn modelId="{CFBE7D3C-95A0-4A0C-9B94-28E93AA70AC3}" type="presParOf" srcId="{1DD678D0-81C2-4F2F-8930-B285F2BDBC9A}" destId="{3EE47CDA-3B88-4DC0-ACF8-7356A64B382C}" srcOrd="4" destOrd="0" presId="urn:microsoft.com/office/officeart/2005/8/layout/vList5"/>
    <dgm:cxn modelId="{4F310B60-56CA-4928-A79B-ABED315EB987}" type="presParOf" srcId="{3EE47CDA-3B88-4DC0-ACF8-7356A64B382C}" destId="{6FD4D829-4D94-4B36-9A46-3A4BB1A7CDB6}" srcOrd="0" destOrd="0" presId="urn:microsoft.com/office/officeart/2005/8/layout/vList5"/>
    <dgm:cxn modelId="{91C5418C-1E3A-4BAE-A81D-3AE29E431B26}" type="presParOf" srcId="{3EE47CDA-3B88-4DC0-ACF8-7356A64B382C}" destId="{5F13CE36-DB15-4DD9-B2C5-098751C156D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176B07-F0F0-4893-8687-CF398EEA82A8}" type="doc">
      <dgm:prSet loTypeId="urn:microsoft.com/office/officeart/2005/8/layout/vList5" loCatId="list" qsTypeId="urn:microsoft.com/office/officeart/2009/2/quickstyle/3d8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FD2DFCE4-BC40-41D6-BDC3-9182EF8ABAE3}">
      <dgm:prSet phldrT="[Текст]"/>
      <dgm:spPr>
        <a:solidFill>
          <a:srgbClr val="C00000"/>
        </a:solidFill>
      </dgm:spPr>
      <dgm:t>
        <a:bodyPr/>
        <a:lstStyle/>
        <a:p>
          <a:r>
            <a:rPr lang="ru-RU" dirty="0" smtClean="0"/>
            <a:t>ФЗ от 07.05.2013 № 79-ФЗ</a:t>
          </a:r>
          <a:endParaRPr lang="ru-RU" dirty="0"/>
        </a:p>
      </dgm:t>
    </dgm:pt>
    <dgm:pt modelId="{688FCF87-797C-4360-AAD0-B8B9AA0E5B6B}" type="parTrans" cxnId="{0E51D724-6EBF-4D6E-8622-9ED671CC9E22}">
      <dgm:prSet/>
      <dgm:spPr/>
      <dgm:t>
        <a:bodyPr/>
        <a:lstStyle/>
        <a:p>
          <a:endParaRPr lang="ru-RU"/>
        </a:p>
      </dgm:t>
    </dgm:pt>
    <dgm:pt modelId="{78C0CB85-A4A6-4689-919F-27A560D7E97F}" type="sibTrans" cxnId="{0E51D724-6EBF-4D6E-8622-9ED671CC9E22}">
      <dgm:prSet/>
      <dgm:spPr/>
      <dgm:t>
        <a:bodyPr/>
        <a:lstStyle/>
        <a:p>
          <a:endParaRPr lang="ru-RU"/>
        </a:p>
      </dgm:t>
    </dgm:pt>
    <dgm:pt modelId="{A4416400-BADB-4223-BC8B-DAEBC6D9E71B}">
      <dgm:prSet phldrT="[Текст]"/>
      <dgm:spPr>
        <a:solidFill>
          <a:srgbClr val="C00000">
            <a:alpha val="90000"/>
          </a:srgbClr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устанавливается запрет владеть и (или) пользоваться </a:t>
          </a:r>
          <a:r>
            <a:rPr lang="ru-RU" dirty="0" err="1" smtClean="0">
              <a:solidFill>
                <a:schemeClr val="bg1"/>
              </a:solidFill>
            </a:rPr>
            <a:t>ЦФА</a:t>
          </a:r>
          <a:r>
            <a:rPr lang="ru-RU" dirty="0" smtClean="0">
              <a:solidFill>
                <a:schemeClr val="bg1"/>
              </a:solidFill>
            </a:rPr>
            <a:t>, выпущенными в иностранных информационных системах, и </a:t>
          </a:r>
          <a:r>
            <a:rPr lang="ru-RU" dirty="0" err="1" smtClean="0">
              <a:solidFill>
                <a:schemeClr val="bg1"/>
              </a:solidFill>
            </a:rPr>
            <a:t>ЦВ</a:t>
          </a:r>
          <a:r>
            <a:rPr lang="ru-RU" dirty="0" smtClean="0">
              <a:solidFill>
                <a:schemeClr val="bg1"/>
              </a:solidFill>
            </a:rPr>
            <a:t> (п. 7 ч. 2 ст. 1)</a:t>
          </a:r>
          <a:endParaRPr lang="ru-RU" dirty="0">
            <a:solidFill>
              <a:schemeClr val="bg1"/>
            </a:solidFill>
          </a:endParaRPr>
        </a:p>
      </dgm:t>
    </dgm:pt>
    <dgm:pt modelId="{33E39CEA-62C5-444F-A582-6D362BD6E593}" type="parTrans" cxnId="{4C5B01E9-BF33-44B3-BB11-A490473D7EDF}">
      <dgm:prSet/>
      <dgm:spPr/>
      <dgm:t>
        <a:bodyPr/>
        <a:lstStyle/>
        <a:p>
          <a:endParaRPr lang="ru-RU"/>
        </a:p>
      </dgm:t>
    </dgm:pt>
    <dgm:pt modelId="{43D575C2-B252-4652-9BBA-B1032A27E910}" type="sibTrans" cxnId="{4C5B01E9-BF33-44B3-BB11-A490473D7EDF}">
      <dgm:prSet/>
      <dgm:spPr/>
      <dgm:t>
        <a:bodyPr/>
        <a:lstStyle/>
        <a:p>
          <a:endParaRPr lang="ru-RU"/>
        </a:p>
      </dgm:t>
    </dgm:pt>
    <dgm:pt modelId="{1DD678D0-81C2-4F2F-8930-B285F2BDBC9A}" type="pres">
      <dgm:prSet presAssocID="{5E176B07-F0F0-4893-8687-CF398EEA82A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B4FFA3-0CA8-49E7-A73D-2B864D1AF766}" type="pres">
      <dgm:prSet presAssocID="{FD2DFCE4-BC40-41D6-BDC3-9182EF8ABAE3}" presName="linNode" presStyleCnt="0"/>
      <dgm:spPr/>
    </dgm:pt>
    <dgm:pt modelId="{DE339BCB-7DBB-4499-957F-2FDDA5B21BB4}" type="pres">
      <dgm:prSet presAssocID="{FD2DFCE4-BC40-41D6-BDC3-9182EF8ABAE3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2CD820-8A7D-40EF-8A53-15AED0FFC21F}" type="pres">
      <dgm:prSet presAssocID="{FD2DFCE4-BC40-41D6-BDC3-9182EF8ABA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51D724-6EBF-4D6E-8622-9ED671CC9E22}" srcId="{5E176B07-F0F0-4893-8687-CF398EEA82A8}" destId="{FD2DFCE4-BC40-41D6-BDC3-9182EF8ABAE3}" srcOrd="0" destOrd="0" parTransId="{688FCF87-797C-4360-AAD0-B8B9AA0E5B6B}" sibTransId="{78C0CB85-A4A6-4689-919F-27A560D7E97F}"/>
    <dgm:cxn modelId="{4FB1CA2B-041C-4F95-9EB0-D5555406D94D}" type="presOf" srcId="{A4416400-BADB-4223-BC8B-DAEBC6D9E71B}" destId="{EB2CD820-8A7D-40EF-8A53-15AED0FFC21F}" srcOrd="0" destOrd="0" presId="urn:microsoft.com/office/officeart/2005/8/layout/vList5"/>
    <dgm:cxn modelId="{4C5B01E9-BF33-44B3-BB11-A490473D7EDF}" srcId="{FD2DFCE4-BC40-41D6-BDC3-9182EF8ABAE3}" destId="{A4416400-BADB-4223-BC8B-DAEBC6D9E71B}" srcOrd="0" destOrd="0" parTransId="{33E39CEA-62C5-444F-A582-6D362BD6E593}" sibTransId="{43D575C2-B252-4652-9BBA-B1032A27E910}"/>
    <dgm:cxn modelId="{C2A28728-FABB-4CFE-B952-89441C96E8C4}" type="presOf" srcId="{FD2DFCE4-BC40-41D6-BDC3-9182EF8ABAE3}" destId="{DE339BCB-7DBB-4499-957F-2FDDA5B21BB4}" srcOrd="0" destOrd="0" presId="urn:microsoft.com/office/officeart/2005/8/layout/vList5"/>
    <dgm:cxn modelId="{AD73EE17-66D3-4F68-85E3-D22D29F233E0}" type="presOf" srcId="{5E176B07-F0F0-4893-8687-CF398EEA82A8}" destId="{1DD678D0-81C2-4F2F-8930-B285F2BDBC9A}" srcOrd="0" destOrd="0" presId="urn:microsoft.com/office/officeart/2005/8/layout/vList5"/>
    <dgm:cxn modelId="{B028D2CB-BAF9-4031-8E6B-EAFB75686FC1}" type="presParOf" srcId="{1DD678D0-81C2-4F2F-8930-B285F2BDBC9A}" destId="{FEB4FFA3-0CA8-49E7-A73D-2B864D1AF766}" srcOrd="0" destOrd="0" presId="urn:microsoft.com/office/officeart/2005/8/layout/vList5"/>
    <dgm:cxn modelId="{6D3E7151-B509-446F-BBA4-E2A37C0918E9}" type="presParOf" srcId="{FEB4FFA3-0CA8-49E7-A73D-2B864D1AF766}" destId="{DE339BCB-7DBB-4499-957F-2FDDA5B21BB4}" srcOrd="0" destOrd="0" presId="urn:microsoft.com/office/officeart/2005/8/layout/vList5"/>
    <dgm:cxn modelId="{3207FF1A-DAB0-473A-85F2-46C21683C812}" type="presParOf" srcId="{FEB4FFA3-0CA8-49E7-A73D-2B864D1AF766}" destId="{EB2CD820-8A7D-40EF-8A53-15AED0FFC21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D1071CC-A358-4C3D-84FA-B5BA445AFB78}" type="doc">
      <dgm:prSet loTypeId="urn:microsoft.com/office/officeart/2008/layout/PictureAccentList" loCatId="list" qsTypeId="urn:microsoft.com/office/officeart/2009/2/quickstyle/3d8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64F4FBB8-EBB9-48FC-A37C-B1BB32B36A06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Информационные письма Минтруда России</a:t>
          </a:r>
          <a:endParaRPr lang="ru-RU" dirty="0"/>
        </a:p>
      </dgm:t>
    </dgm:pt>
    <dgm:pt modelId="{2AD07F42-0497-4442-9C6A-3C45E75D27DE}" type="parTrans" cxnId="{E15390B8-FABA-46AC-927C-2E08544CDF66}">
      <dgm:prSet/>
      <dgm:spPr/>
      <dgm:t>
        <a:bodyPr/>
        <a:lstStyle/>
        <a:p>
          <a:endParaRPr lang="ru-RU"/>
        </a:p>
      </dgm:t>
    </dgm:pt>
    <dgm:pt modelId="{81C5A104-DE02-4C88-9804-85F8963B7644}" type="sibTrans" cxnId="{E15390B8-FABA-46AC-927C-2E08544CDF66}">
      <dgm:prSet/>
      <dgm:spPr/>
      <dgm:t>
        <a:bodyPr/>
        <a:lstStyle/>
        <a:p>
          <a:endParaRPr lang="ru-RU"/>
        </a:p>
      </dgm:t>
    </dgm:pt>
    <dgm:pt modelId="{B8EBDA70-6C1B-4158-BF3F-C0BB6F9EE686}">
      <dgm:prSet phldrT="[Текст]"/>
      <dgm:spPr/>
      <dgm:t>
        <a:bodyPr/>
        <a:lstStyle/>
        <a:p>
          <a:r>
            <a:rPr lang="ru-RU" dirty="0" smtClean="0">
              <a:latin typeface="Bahnschrift Light Condensed" panose="020B0502040204020203" pitchFamily="34" charset="0"/>
            </a:rPr>
            <a:t>от 20.02.2021 № 18-2/10/П-1330</a:t>
          </a:r>
          <a:endParaRPr lang="ru-RU" dirty="0"/>
        </a:p>
      </dgm:t>
    </dgm:pt>
    <dgm:pt modelId="{24A9F326-A7A3-481D-9DD6-AC95C840726A}" type="parTrans" cxnId="{0521E2FA-8D48-4F10-A685-63556262F4F7}">
      <dgm:prSet/>
      <dgm:spPr/>
      <dgm:t>
        <a:bodyPr/>
        <a:lstStyle/>
        <a:p>
          <a:endParaRPr lang="ru-RU"/>
        </a:p>
      </dgm:t>
    </dgm:pt>
    <dgm:pt modelId="{3B7641B2-86D2-4DFC-8700-0CFAF45D4121}" type="sibTrans" cxnId="{0521E2FA-8D48-4F10-A685-63556262F4F7}">
      <dgm:prSet/>
      <dgm:spPr/>
      <dgm:t>
        <a:bodyPr/>
        <a:lstStyle/>
        <a:p>
          <a:endParaRPr lang="ru-RU"/>
        </a:p>
      </dgm:t>
    </dgm:pt>
    <dgm:pt modelId="{F90A688D-9F67-45AF-9E16-9B67591C1305}">
      <dgm:prSet phldrT="[Текст]"/>
      <dgm:spPr/>
      <dgm:t>
        <a:bodyPr/>
        <a:lstStyle/>
        <a:p>
          <a:r>
            <a:rPr lang="ru-RU" dirty="0" smtClean="0">
              <a:latin typeface="Bahnschrift Light Condensed" panose="020B0502040204020203" pitchFamily="34" charset="0"/>
            </a:rPr>
            <a:t>от 16.12.2020 № 18-2/10-В-12085</a:t>
          </a:r>
          <a:endParaRPr lang="ru-RU" dirty="0"/>
        </a:p>
      </dgm:t>
    </dgm:pt>
    <dgm:pt modelId="{24282846-9295-4B3C-BAF5-78C09E3F80D0}" type="parTrans" cxnId="{1A0A51AA-7390-45EB-A082-B9DADF318D04}">
      <dgm:prSet/>
      <dgm:spPr/>
      <dgm:t>
        <a:bodyPr/>
        <a:lstStyle/>
        <a:p>
          <a:endParaRPr lang="ru-RU"/>
        </a:p>
      </dgm:t>
    </dgm:pt>
    <dgm:pt modelId="{55D6F996-C213-4936-8639-B905EC42C36C}" type="sibTrans" cxnId="{1A0A51AA-7390-45EB-A082-B9DADF318D04}">
      <dgm:prSet/>
      <dgm:spPr/>
      <dgm:t>
        <a:bodyPr/>
        <a:lstStyle/>
        <a:p>
          <a:endParaRPr lang="ru-RU"/>
        </a:p>
      </dgm:t>
    </dgm:pt>
    <dgm:pt modelId="{CE63BBA0-3BAA-453D-B8A4-1A2993372CC1}" type="pres">
      <dgm:prSet presAssocID="{FD1071CC-A358-4C3D-84FA-B5BA445AFB78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A8A207-FECD-4045-BE3C-D3258BFA03F8}" type="pres">
      <dgm:prSet presAssocID="{64F4FBB8-EBB9-48FC-A37C-B1BB32B36A06}" presName="root" presStyleCnt="0">
        <dgm:presLayoutVars>
          <dgm:chMax/>
          <dgm:chPref val="4"/>
        </dgm:presLayoutVars>
      </dgm:prSet>
      <dgm:spPr/>
    </dgm:pt>
    <dgm:pt modelId="{A122E5D7-C294-4AE7-A6EF-1B642358A50F}" type="pres">
      <dgm:prSet presAssocID="{64F4FBB8-EBB9-48FC-A37C-B1BB32B36A06}" presName="rootComposite" presStyleCnt="0">
        <dgm:presLayoutVars/>
      </dgm:prSet>
      <dgm:spPr/>
    </dgm:pt>
    <dgm:pt modelId="{3374F046-4DFF-4E85-9201-5AADC66D0AF9}" type="pres">
      <dgm:prSet presAssocID="{64F4FBB8-EBB9-48FC-A37C-B1BB32B36A06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E50B9A13-3F04-4454-9FA3-757AA9EDB50C}" type="pres">
      <dgm:prSet presAssocID="{64F4FBB8-EBB9-48FC-A37C-B1BB32B36A06}" presName="childShape" presStyleCnt="0">
        <dgm:presLayoutVars>
          <dgm:chMax val="0"/>
          <dgm:chPref val="0"/>
        </dgm:presLayoutVars>
      </dgm:prSet>
      <dgm:spPr/>
    </dgm:pt>
    <dgm:pt modelId="{B8D42BD2-E35F-420E-9DC3-27683F081945}" type="pres">
      <dgm:prSet presAssocID="{B8EBDA70-6C1B-4158-BF3F-C0BB6F9EE686}" presName="childComposite" presStyleCnt="0">
        <dgm:presLayoutVars>
          <dgm:chMax val="0"/>
          <dgm:chPref val="0"/>
        </dgm:presLayoutVars>
      </dgm:prSet>
      <dgm:spPr/>
    </dgm:pt>
    <dgm:pt modelId="{94462D26-8B5F-4B61-93F9-14A84544CF9C}" type="pres">
      <dgm:prSet presAssocID="{B8EBDA70-6C1B-4158-BF3F-C0BB6F9EE686}" presName="Image" presStyleLbl="node1" presStyleIdx="0" presStyleCnt="2"/>
      <dgm:spPr/>
    </dgm:pt>
    <dgm:pt modelId="{BF86D6C9-6825-4750-A0D9-14FA590585BC}" type="pres">
      <dgm:prSet presAssocID="{B8EBDA70-6C1B-4158-BF3F-C0BB6F9EE686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FF60A1-EA5A-407E-BE9D-236DB888CCB7}" type="pres">
      <dgm:prSet presAssocID="{F90A688D-9F67-45AF-9E16-9B67591C1305}" presName="childComposite" presStyleCnt="0">
        <dgm:presLayoutVars>
          <dgm:chMax val="0"/>
          <dgm:chPref val="0"/>
        </dgm:presLayoutVars>
      </dgm:prSet>
      <dgm:spPr/>
    </dgm:pt>
    <dgm:pt modelId="{3CEF97BB-A835-4684-83B1-42592ADBA32C}" type="pres">
      <dgm:prSet presAssocID="{F90A688D-9F67-45AF-9E16-9B67591C1305}" presName="Image" presStyleLbl="node1" presStyleIdx="1" presStyleCnt="2"/>
      <dgm:spPr/>
    </dgm:pt>
    <dgm:pt modelId="{A4C5EF83-09FC-455F-9039-320E5C2516B3}" type="pres">
      <dgm:prSet presAssocID="{F90A688D-9F67-45AF-9E16-9B67591C1305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8D8BB9-DD62-4712-9EE6-A0BDBA412BB0}" type="presOf" srcId="{F90A688D-9F67-45AF-9E16-9B67591C1305}" destId="{A4C5EF83-09FC-455F-9039-320E5C2516B3}" srcOrd="0" destOrd="0" presId="urn:microsoft.com/office/officeart/2008/layout/PictureAccentList"/>
    <dgm:cxn modelId="{07A1A915-8F8C-4CEE-8519-8D80A7CAC618}" type="presOf" srcId="{64F4FBB8-EBB9-48FC-A37C-B1BB32B36A06}" destId="{3374F046-4DFF-4E85-9201-5AADC66D0AF9}" srcOrd="0" destOrd="0" presId="urn:microsoft.com/office/officeart/2008/layout/PictureAccentList"/>
    <dgm:cxn modelId="{C6BCCD1C-7503-46C4-9BFA-F85EA8E25206}" type="presOf" srcId="{B8EBDA70-6C1B-4158-BF3F-C0BB6F9EE686}" destId="{BF86D6C9-6825-4750-A0D9-14FA590585BC}" srcOrd="0" destOrd="0" presId="urn:microsoft.com/office/officeart/2008/layout/PictureAccentList"/>
    <dgm:cxn modelId="{E15390B8-FABA-46AC-927C-2E08544CDF66}" srcId="{FD1071CC-A358-4C3D-84FA-B5BA445AFB78}" destId="{64F4FBB8-EBB9-48FC-A37C-B1BB32B36A06}" srcOrd="0" destOrd="0" parTransId="{2AD07F42-0497-4442-9C6A-3C45E75D27DE}" sibTransId="{81C5A104-DE02-4C88-9804-85F8963B7644}"/>
    <dgm:cxn modelId="{1A0A51AA-7390-45EB-A082-B9DADF318D04}" srcId="{64F4FBB8-EBB9-48FC-A37C-B1BB32B36A06}" destId="{F90A688D-9F67-45AF-9E16-9B67591C1305}" srcOrd="1" destOrd="0" parTransId="{24282846-9295-4B3C-BAF5-78C09E3F80D0}" sibTransId="{55D6F996-C213-4936-8639-B905EC42C36C}"/>
    <dgm:cxn modelId="{0521E2FA-8D48-4F10-A685-63556262F4F7}" srcId="{64F4FBB8-EBB9-48FC-A37C-B1BB32B36A06}" destId="{B8EBDA70-6C1B-4158-BF3F-C0BB6F9EE686}" srcOrd="0" destOrd="0" parTransId="{24A9F326-A7A3-481D-9DD6-AC95C840726A}" sibTransId="{3B7641B2-86D2-4DFC-8700-0CFAF45D4121}"/>
    <dgm:cxn modelId="{6B493AC8-7547-44C1-9A59-B98EA376B688}" type="presOf" srcId="{FD1071CC-A358-4C3D-84FA-B5BA445AFB78}" destId="{CE63BBA0-3BAA-453D-B8A4-1A2993372CC1}" srcOrd="0" destOrd="0" presId="urn:microsoft.com/office/officeart/2008/layout/PictureAccentList"/>
    <dgm:cxn modelId="{91A3F944-2D14-47D6-A567-69F16E666136}" type="presParOf" srcId="{CE63BBA0-3BAA-453D-B8A4-1A2993372CC1}" destId="{76A8A207-FECD-4045-BE3C-D3258BFA03F8}" srcOrd="0" destOrd="0" presId="urn:microsoft.com/office/officeart/2008/layout/PictureAccentList"/>
    <dgm:cxn modelId="{5722B7F0-53FD-4B64-9658-B36713F6C926}" type="presParOf" srcId="{76A8A207-FECD-4045-BE3C-D3258BFA03F8}" destId="{A122E5D7-C294-4AE7-A6EF-1B642358A50F}" srcOrd="0" destOrd="0" presId="urn:microsoft.com/office/officeart/2008/layout/PictureAccentList"/>
    <dgm:cxn modelId="{34ADED49-F442-4B5C-B363-E0FF59E94A00}" type="presParOf" srcId="{A122E5D7-C294-4AE7-A6EF-1B642358A50F}" destId="{3374F046-4DFF-4E85-9201-5AADC66D0AF9}" srcOrd="0" destOrd="0" presId="urn:microsoft.com/office/officeart/2008/layout/PictureAccentList"/>
    <dgm:cxn modelId="{A7826CB7-F4EF-4440-9EDC-224F50C6B3A6}" type="presParOf" srcId="{76A8A207-FECD-4045-BE3C-D3258BFA03F8}" destId="{E50B9A13-3F04-4454-9FA3-757AA9EDB50C}" srcOrd="1" destOrd="0" presId="urn:microsoft.com/office/officeart/2008/layout/PictureAccentList"/>
    <dgm:cxn modelId="{859F51F4-15BF-4E43-AC7F-A19F0500AA0D}" type="presParOf" srcId="{E50B9A13-3F04-4454-9FA3-757AA9EDB50C}" destId="{B8D42BD2-E35F-420E-9DC3-27683F081945}" srcOrd="0" destOrd="0" presId="urn:microsoft.com/office/officeart/2008/layout/PictureAccentList"/>
    <dgm:cxn modelId="{4000AC6D-7218-4889-8691-E3DAEBAC4E56}" type="presParOf" srcId="{B8D42BD2-E35F-420E-9DC3-27683F081945}" destId="{94462D26-8B5F-4B61-93F9-14A84544CF9C}" srcOrd="0" destOrd="0" presId="urn:microsoft.com/office/officeart/2008/layout/PictureAccentList"/>
    <dgm:cxn modelId="{B3301EFC-7EFD-4439-92D1-E3917B44E5A7}" type="presParOf" srcId="{B8D42BD2-E35F-420E-9DC3-27683F081945}" destId="{BF86D6C9-6825-4750-A0D9-14FA590585BC}" srcOrd="1" destOrd="0" presId="urn:microsoft.com/office/officeart/2008/layout/PictureAccentList"/>
    <dgm:cxn modelId="{0FFB22D0-AC13-4AE8-9374-46DFDBEC074C}" type="presParOf" srcId="{E50B9A13-3F04-4454-9FA3-757AA9EDB50C}" destId="{06FF60A1-EA5A-407E-BE9D-236DB888CCB7}" srcOrd="1" destOrd="0" presId="urn:microsoft.com/office/officeart/2008/layout/PictureAccentList"/>
    <dgm:cxn modelId="{1DE74F8B-FE9D-489C-B6DE-C8D1D02765E0}" type="presParOf" srcId="{06FF60A1-EA5A-407E-BE9D-236DB888CCB7}" destId="{3CEF97BB-A835-4684-83B1-42592ADBA32C}" srcOrd="0" destOrd="0" presId="urn:microsoft.com/office/officeart/2008/layout/PictureAccentList"/>
    <dgm:cxn modelId="{4AC10E97-8C91-43BD-B437-C8809B43D554}" type="presParOf" srcId="{06FF60A1-EA5A-407E-BE9D-236DB888CCB7}" destId="{A4C5EF83-09FC-455F-9039-320E5C2516B3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E56B735-29DC-4E01-80EF-9F9EE6DD6CF6}" type="doc">
      <dgm:prSet loTypeId="urn:microsoft.com/office/officeart/2005/8/layout/pyramid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B487F6D-AB53-4E7B-BE45-D06B7A95F62B}">
      <dgm:prSet phldrT="[Текст]" custT="1"/>
      <dgm:spPr/>
      <dgm:t>
        <a:bodyPr/>
        <a:lstStyle/>
        <a:p>
          <a:r>
            <a:rPr lang="ru-RU" sz="3200" dirty="0" smtClean="0">
              <a:latin typeface="Bahnschrift Light Condensed" panose="020B0502040204020203" pitchFamily="34" charset="0"/>
            </a:rPr>
            <a:t>денежные требования</a:t>
          </a:r>
          <a:endParaRPr lang="ru-RU" sz="3200" dirty="0"/>
        </a:p>
      </dgm:t>
    </dgm:pt>
    <dgm:pt modelId="{025E2D43-8464-4FD8-BAEF-33CE16310433}" type="parTrans" cxnId="{8219F41E-3035-48DE-B47C-BFC934F48661}">
      <dgm:prSet/>
      <dgm:spPr/>
      <dgm:t>
        <a:bodyPr/>
        <a:lstStyle/>
        <a:p>
          <a:endParaRPr lang="ru-RU"/>
        </a:p>
      </dgm:t>
    </dgm:pt>
    <dgm:pt modelId="{25FD93A5-9163-43B8-902B-F9BCD7511717}" type="sibTrans" cxnId="{8219F41E-3035-48DE-B47C-BFC934F48661}">
      <dgm:prSet/>
      <dgm:spPr/>
      <dgm:t>
        <a:bodyPr/>
        <a:lstStyle/>
        <a:p>
          <a:endParaRPr lang="ru-RU"/>
        </a:p>
      </dgm:t>
    </dgm:pt>
    <dgm:pt modelId="{ED086342-ED81-4EA9-968D-BB964090AC51}">
      <dgm:prSet phldrT="[Текст]" custT="1"/>
      <dgm:spPr/>
      <dgm:t>
        <a:bodyPr/>
        <a:lstStyle/>
        <a:p>
          <a:r>
            <a:rPr lang="ru-RU" sz="2800" dirty="0" smtClean="0">
              <a:latin typeface="Bahnschrift Light Condensed" panose="020B0502040204020203" pitchFamily="34" charset="0"/>
            </a:rPr>
            <a:t>возможность осуществления прав по ценным бумагам</a:t>
          </a:r>
          <a:endParaRPr lang="ru-RU" sz="2800" dirty="0"/>
        </a:p>
      </dgm:t>
    </dgm:pt>
    <dgm:pt modelId="{EBB71378-83B5-46C0-A3DE-A861E2EAB8B6}" type="parTrans" cxnId="{3960C343-CF20-4A71-A9B4-9078CE4FE5E8}">
      <dgm:prSet/>
      <dgm:spPr/>
      <dgm:t>
        <a:bodyPr/>
        <a:lstStyle/>
        <a:p>
          <a:endParaRPr lang="ru-RU"/>
        </a:p>
      </dgm:t>
    </dgm:pt>
    <dgm:pt modelId="{550D0729-1A2B-4B46-9A2C-6656FB0F15A6}" type="sibTrans" cxnId="{3960C343-CF20-4A71-A9B4-9078CE4FE5E8}">
      <dgm:prSet/>
      <dgm:spPr/>
      <dgm:t>
        <a:bodyPr/>
        <a:lstStyle/>
        <a:p>
          <a:endParaRPr lang="ru-RU"/>
        </a:p>
      </dgm:t>
    </dgm:pt>
    <dgm:pt modelId="{F2BCD517-53A2-4831-A756-7820AA867B19}">
      <dgm:prSet phldrT="[Текст]" custT="1"/>
      <dgm:spPr/>
      <dgm:t>
        <a:bodyPr/>
        <a:lstStyle/>
        <a:p>
          <a:r>
            <a:rPr lang="ru-RU" sz="2800" dirty="0" smtClean="0">
              <a:latin typeface="Bahnschrift Light Condensed" panose="020B0502040204020203" pitchFamily="34" charset="0"/>
            </a:rPr>
            <a:t>права участия в капитале непубличного АО</a:t>
          </a:r>
          <a:endParaRPr lang="ru-RU" sz="2800" dirty="0"/>
        </a:p>
      </dgm:t>
    </dgm:pt>
    <dgm:pt modelId="{2773AF30-7255-4BDB-A986-D6E969FD0EA8}" type="parTrans" cxnId="{2292C11A-C081-496E-BE1F-C70100B7FC1B}">
      <dgm:prSet/>
      <dgm:spPr/>
      <dgm:t>
        <a:bodyPr/>
        <a:lstStyle/>
        <a:p>
          <a:endParaRPr lang="ru-RU"/>
        </a:p>
      </dgm:t>
    </dgm:pt>
    <dgm:pt modelId="{0AA0E824-FF60-4A95-9D26-9B1401D79538}" type="sibTrans" cxnId="{2292C11A-C081-496E-BE1F-C70100B7FC1B}">
      <dgm:prSet/>
      <dgm:spPr/>
      <dgm:t>
        <a:bodyPr/>
        <a:lstStyle/>
        <a:p>
          <a:endParaRPr lang="ru-RU"/>
        </a:p>
      </dgm:t>
    </dgm:pt>
    <dgm:pt modelId="{CDF0976A-3615-4678-9A79-0215948926CB}">
      <dgm:prSet custT="1"/>
      <dgm:spPr/>
      <dgm:t>
        <a:bodyPr/>
        <a:lstStyle/>
        <a:p>
          <a:r>
            <a:rPr lang="ru-RU" sz="2400" dirty="0" smtClean="0">
              <a:latin typeface="Bahnschrift Light Condensed" panose="020B0502040204020203" pitchFamily="34" charset="0"/>
            </a:rPr>
            <a:t>право требовать передачи ценных бумаг, предусмотренных в решении о выпуске </a:t>
          </a:r>
          <a:r>
            <a:rPr lang="ru-RU" sz="2400" dirty="0" err="1" smtClean="0">
              <a:latin typeface="Bahnschrift Light Condensed" panose="020B0502040204020203" pitchFamily="34" charset="0"/>
            </a:rPr>
            <a:t>ЦФА</a:t>
          </a:r>
          <a:endParaRPr lang="ru-RU" sz="2400" dirty="0" smtClean="0">
            <a:latin typeface="Bahnschrift Light Condensed" panose="020B0502040204020203" pitchFamily="34" charset="0"/>
          </a:endParaRPr>
        </a:p>
      </dgm:t>
    </dgm:pt>
    <dgm:pt modelId="{033A484F-15CB-4070-B4DF-4F107E569E20}" type="parTrans" cxnId="{9A43217E-739E-484C-8682-24D4E62CF046}">
      <dgm:prSet/>
      <dgm:spPr/>
      <dgm:t>
        <a:bodyPr/>
        <a:lstStyle/>
        <a:p>
          <a:endParaRPr lang="ru-RU"/>
        </a:p>
      </dgm:t>
    </dgm:pt>
    <dgm:pt modelId="{FA53907A-8BCB-4D55-B0DD-5C8639AE70C9}" type="sibTrans" cxnId="{9A43217E-739E-484C-8682-24D4E62CF046}">
      <dgm:prSet/>
      <dgm:spPr/>
      <dgm:t>
        <a:bodyPr/>
        <a:lstStyle/>
        <a:p>
          <a:endParaRPr lang="ru-RU"/>
        </a:p>
      </dgm:t>
    </dgm:pt>
    <dgm:pt modelId="{3DB57C09-41CB-40A2-9F31-D545DEA01720}" type="pres">
      <dgm:prSet presAssocID="{0E56B735-29DC-4E01-80EF-9F9EE6DD6CF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FB06768-C0EB-4502-8397-34A103899A88}" type="pres">
      <dgm:prSet presAssocID="{0E56B735-29DC-4E01-80EF-9F9EE6DD6CF6}" presName="pyramid" presStyleLbl="node1" presStyleIdx="0" presStyleCnt="1"/>
      <dgm:spPr/>
    </dgm:pt>
    <dgm:pt modelId="{74F70E8C-D0BE-4252-96E4-81AF3F7BD937}" type="pres">
      <dgm:prSet presAssocID="{0E56B735-29DC-4E01-80EF-9F9EE6DD6CF6}" presName="theList" presStyleCnt="0"/>
      <dgm:spPr/>
    </dgm:pt>
    <dgm:pt modelId="{1764C4A3-698E-434E-9EE3-AEC324FD83A9}" type="pres">
      <dgm:prSet presAssocID="{3B487F6D-AB53-4E7B-BE45-D06B7A95F62B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CBF288-6CCC-4163-93D7-DDF9B20991C5}" type="pres">
      <dgm:prSet presAssocID="{3B487F6D-AB53-4E7B-BE45-D06B7A95F62B}" presName="aSpace" presStyleCnt="0"/>
      <dgm:spPr/>
    </dgm:pt>
    <dgm:pt modelId="{A93C7E6A-FC2D-40D3-9B36-01575DD2262B}" type="pres">
      <dgm:prSet presAssocID="{ED086342-ED81-4EA9-968D-BB964090AC51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1AFF6-8451-4D8B-A554-AE83757C5620}" type="pres">
      <dgm:prSet presAssocID="{ED086342-ED81-4EA9-968D-BB964090AC51}" presName="aSpace" presStyleCnt="0"/>
      <dgm:spPr/>
    </dgm:pt>
    <dgm:pt modelId="{C95E4CC5-F7E9-4250-AF5F-303523806B15}" type="pres">
      <dgm:prSet presAssocID="{F2BCD517-53A2-4831-A756-7820AA867B19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020FB3-A67D-4F4D-B264-294B29E0E332}" type="pres">
      <dgm:prSet presAssocID="{F2BCD517-53A2-4831-A756-7820AA867B19}" presName="aSpace" presStyleCnt="0"/>
      <dgm:spPr/>
    </dgm:pt>
    <dgm:pt modelId="{D94DBD72-9E4E-45D2-BD3F-A114B5DA6D8E}" type="pres">
      <dgm:prSet presAssocID="{CDF0976A-3615-4678-9A79-0215948926CB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31F12-6C97-4BFE-93BA-9422DE9C1B18}" type="pres">
      <dgm:prSet presAssocID="{CDF0976A-3615-4678-9A79-0215948926CB}" presName="aSpace" presStyleCnt="0"/>
      <dgm:spPr/>
    </dgm:pt>
  </dgm:ptLst>
  <dgm:cxnLst>
    <dgm:cxn modelId="{53E1AD73-F29C-4D40-AABD-C119535B8C00}" type="presOf" srcId="{F2BCD517-53A2-4831-A756-7820AA867B19}" destId="{C95E4CC5-F7E9-4250-AF5F-303523806B15}" srcOrd="0" destOrd="0" presId="urn:microsoft.com/office/officeart/2005/8/layout/pyramid2"/>
    <dgm:cxn modelId="{90F2FEEC-939E-4348-BD61-A03CF773C002}" type="presOf" srcId="{0E56B735-29DC-4E01-80EF-9F9EE6DD6CF6}" destId="{3DB57C09-41CB-40A2-9F31-D545DEA01720}" srcOrd="0" destOrd="0" presId="urn:microsoft.com/office/officeart/2005/8/layout/pyramid2"/>
    <dgm:cxn modelId="{4D0A613A-6098-4F15-B753-90A4D79CE974}" type="presOf" srcId="{3B487F6D-AB53-4E7B-BE45-D06B7A95F62B}" destId="{1764C4A3-698E-434E-9EE3-AEC324FD83A9}" srcOrd="0" destOrd="0" presId="urn:microsoft.com/office/officeart/2005/8/layout/pyramid2"/>
    <dgm:cxn modelId="{EF0D4904-1C83-47D5-A8DA-B0D609710FA9}" type="presOf" srcId="{CDF0976A-3615-4678-9A79-0215948926CB}" destId="{D94DBD72-9E4E-45D2-BD3F-A114B5DA6D8E}" srcOrd="0" destOrd="0" presId="urn:microsoft.com/office/officeart/2005/8/layout/pyramid2"/>
    <dgm:cxn modelId="{8219F41E-3035-48DE-B47C-BFC934F48661}" srcId="{0E56B735-29DC-4E01-80EF-9F9EE6DD6CF6}" destId="{3B487F6D-AB53-4E7B-BE45-D06B7A95F62B}" srcOrd="0" destOrd="0" parTransId="{025E2D43-8464-4FD8-BAEF-33CE16310433}" sibTransId="{25FD93A5-9163-43B8-902B-F9BCD7511717}"/>
    <dgm:cxn modelId="{EF4C2723-9ED9-4454-926E-564A74A128CB}" type="presOf" srcId="{ED086342-ED81-4EA9-968D-BB964090AC51}" destId="{A93C7E6A-FC2D-40D3-9B36-01575DD2262B}" srcOrd="0" destOrd="0" presId="urn:microsoft.com/office/officeart/2005/8/layout/pyramid2"/>
    <dgm:cxn modelId="{3960C343-CF20-4A71-A9B4-9078CE4FE5E8}" srcId="{0E56B735-29DC-4E01-80EF-9F9EE6DD6CF6}" destId="{ED086342-ED81-4EA9-968D-BB964090AC51}" srcOrd="1" destOrd="0" parTransId="{EBB71378-83B5-46C0-A3DE-A861E2EAB8B6}" sibTransId="{550D0729-1A2B-4B46-9A2C-6656FB0F15A6}"/>
    <dgm:cxn modelId="{2292C11A-C081-496E-BE1F-C70100B7FC1B}" srcId="{0E56B735-29DC-4E01-80EF-9F9EE6DD6CF6}" destId="{F2BCD517-53A2-4831-A756-7820AA867B19}" srcOrd="2" destOrd="0" parTransId="{2773AF30-7255-4BDB-A986-D6E969FD0EA8}" sibTransId="{0AA0E824-FF60-4A95-9D26-9B1401D79538}"/>
    <dgm:cxn modelId="{9A43217E-739E-484C-8682-24D4E62CF046}" srcId="{0E56B735-29DC-4E01-80EF-9F9EE6DD6CF6}" destId="{CDF0976A-3615-4678-9A79-0215948926CB}" srcOrd="3" destOrd="0" parTransId="{033A484F-15CB-4070-B4DF-4F107E569E20}" sibTransId="{FA53907A-8BCB-4D55-B0DD-5C8639AE70C9}"/>
    <dgm:cxn modelId="{1C3DD023-4726-4141-8755-D67F5A8E8CC2}" type="presParOf" srcId="{3DB57C09-41CB-40A2-9F31-D545DEA01720}" destId="{3FB06768-C0EB-4502-8397-34A103899A88}" srcOrd="0" destOrd="0" presId="urn:microsoft.com/office/officeart/2005/8/layout/pyramid2"/>
    <dgm:cxn modelId="{204A711D-73C5-4A1B-98A2-EDF07904038A}" type="presParOf" srcId="{3DB57C09-41CB-40A2-9F31-D545DEA01720}" destId="{74F70E8C-D0BE-4252-96E4-81AF3F7BD937}" srcOrd="1" destOrd="0" presId="urn:microsoft.com/office/officeart/2005/8/layout/pyramid2"/>
    <dgm:cxn modelId="{3467D6E9-01A8-4E44-B0DE-6C67FA0BEB29}" type="presParOf" srcId="{74F70E8C-D0BE-4252-96E4-81AF3F7BD937}" destId="{1764C4A3-698E-434E-9EE3-AEC324FD83A9}" srcOrd="0" destOrd="0" presId="urn:microsoft.com/office/officeart/2005/8/layout/pyramid2"/>
    <dgm:cxn modelId="{E25AD137-48CC-48C4-A76E-6F81191C63E0}" type="presParOf" srcId="{74F70E8C-D0BE-4252-96E4-81AF3F7BD937}" destId="{A7CBF288-6CCC-4163-93D7-DDF9B20991C5}" srcOrd="1" destOrd="0" presId="urn:microsoft.com/office/officeart/2005/8/layout/pyramid2"/>
    <dgm:cxn modelId="{DBEE3CDB-0ABB-4745-B3CB-F8E3872F762A}" type="presParOf" srcId="{74F70E8C-D0BE-4252-96E4-81AF3F7BD937}" destId="{A93C7E6A-FC2D-40D3-9B36-01575DD2262B}" srcOrd="2" destOrd="0" presId="urn:microsoft.com/office/officeart/2005/8/layout/pyramid2"/>
    <dgm:cxn modelId="{A0A35072-3DEF-4EE5-BCE6-C6F2BC6243D2}" type="presParOf" srcId="{74F70E8C-D0BE-4252-96E4-81AF3F7BD937}" destId="{B7F1AFF6-8451-4D8B-A554-AE83757C5620}" srcOrd="3" destOrd="0" presId="urn:microsoft.com/office/officeart/2005/8/layout/pyramid2"/>
    <dgm:cxn modelId="{B1DC365E-8E54-4F3A-99DF-CE064D98293B}" type="presParOf" srcId="{74F70E8C-D0BE-4252-96E4-81AF3F7BD937}" destId="{C95E4CC5-F7E9-4250-AF5F-303523806B15}" srcOrd="4" destOrd="0" presId="urn:microsoft.com/office/officeart/2005/8/layout/pyramid2"/>
    <dgm:cxn modelId="{1AB734F9-D372-470C-8D7E-279F779B0662}" type="presParOf" srcId="{74F70E8C-D0BE-4252-96E4-81AF3F7BD937}" destId="{DE020FB3-A67D-4F4D-B264-294B29E0E332}" srcOrd="5" destOrd="0" presId="urn:microsoft.com/office/officeart/2005/8/layout/pyramid2"/>
    <dgm:cxn modelId="{E953560C-262D-4F12-9375-93D28D6E2F8C}" type="presParOf" srcId="{74F70E8C-D0BE-4252-96E4-81AF3F7BD937}" destId="{D94DBD72-9E4E-45D2-BD3F-A114B5DA6D8E}" srcOrd="6" destOrd="0" presId="urn:microsoft.com/office/officeart/2005/8/layout/pyramid2"/>
    <dgm:cxn modelId="{F2D452E3-3D07-4DF0-9911-63CB5C2D74BD}" type="presParOf" srcId="{74F70E8C-D0BE-4252-96E4-81AF3F7BD937}" destId="{E2F31F12-6C97-4BFE-93BA-9422DE9C1B18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D48097D-C01E-4F59-BA9B-FF70E2C0D250}" type="doc">
      <dgm:prSet loTypeId="urn:microsoft.com/office/officeart/2005/8/layout/funnel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39A818-B999-4846-BF3A-64CCD0D1928D}">
      <dgm:prSet phldrT="[Текст]" custT="1"/>
      <dgm:spPr/>
      <dgm:t>
        <a:bodyPr/>
        <a:lstStyle/>
        <a:p>
          <a:r>
            <a:rPr lang="ru-RU" sz="400" dirty="0" smtClean="0"/>
            <a:t>Имеет доступ (отпечаток пальца, сетчатка глаза)</a:t>
          </a:r>
          <a:endParaRPr lang="ru-RU" sz="400" dirty="0"/>
        </a:p>
      </dgm:t>
    </dgm:pt>
    <dgm:pt modelId="{2674BA40-262E-4B7C-88B2-661E4CBBBAED}" type="parTrans" cxnId="{05A0D880-1415-4DB2-A632-A3A44CD2E0AC}">
      <dgm:prSet/>
      <dgm:spPr/>
      <dgm:t>
        <a:bodyPr/>
        <a:lstStyle/>
        <a:p>
          <a:endParaRPr lang="ru-RU"/>
        </a:p>
      </dgm:t>
    </dgm:pt>
    <dgm:pt modelId="{E8B2DB32-6A67-4F09-9F31-60047EE56F5D}" type="sibTrans" cxnId="{05A0D880-1415-4DB2-A632-A3A44CD2E0AC}">
      <dgm:prSet/>
      <dgm:spPr/>
      <dgm:t>
        <a:bodyPr/>
        <a:lstStyle/>
        <a:p>
          <a:endParaRPr lang="ru-RU"/>
        </a:p>
      </dgm:t>
    </dgm:pt>
    <dgm:pt modelId="{D7EB735E-5F1A-4998-B210-909E14C2637C}">
      <dgm:prSet phldrT="[Текст]" custT="1"/>
      <dgm:spPr/>
      <dgm:t>
        <a:bodyPr/>
        <a:lstStyle/>
        <a:p>
          <a:r>
            <a:rPr lang="ru-RU" sz="400" dirty="0" smtClean="0"/>
            <a:t>Включено в реестр</a:t>
          </a:r>
          <a:endParaRPr lang="ru-RU" sz="400" dirty="0"/>
        </a:p>
      </dgm:t>
    </dgm:pt>
    <dgm:pt modelId="{BBC2518C-5607-418D-A1A8-7B6FF975D4EC}" type="parTrans" cxnId="{3BB2144F-679F-490B-98D9-F546A241ABEE}">
      <dgm:prSet/>
      <dgm:spPr/>
      <dgm:t>
        <a:bodyPr/>
        <a:lstStyle/>
        <a:p>
          <a:endParaRPr lang="ru-RU"/>
        </a:p>
      </dgm:t>
    </dgm:pt>
    <dgm:pt modelId="{40343B54-19C7-474C-9697-58DD842A928B}" type="sibTrans" cxnId="{3BB2144F-679F-490B-98D9-F546A241ABEE}">
      <dgm:prSet/>
      <dgm:spPr/>
      <dgm:t>
        <a:bodyPr/>
        <a:lstStyle/>
        <a:p>
          <a:endParaRPr lang="ru-RU"/>
        </a:p>
      </dgm:t>
    </dgm:pt>
    <dgm:pt modelId="{94F93377-8705-4C63-A1F7-1AD5BA37A350}">
      <dgm:prSet phldrT="[Текст]" custT="1"/>
      <dgm:spPr/>
      <dgm:t>
        <a:bodyPr/>
        <a:lstStyle/>
        <a:p>
          <a:r>
            <a:rPr lang="ru-RU" sz="400" dirty="0" smtClean="0"/>
            <a:t>Идентифицировано</a:t>
          </a:r>
          <a:r>
            <a:rPr lang="ru-RU" sz="800" dirty="0" smtClean="0"/>
            <a:t> </a:t>
          </a:r>
          <a:endParaRPr lang="ru-RU" sz="800" dirty="0"/>
        </a:p>
      </dgm:t>
    </dgm:pt>
    <dgm:pt modelId="{5ED4264B-3BC7-4A50-969E-C86051FBFEF8}" type="parTrans" cxnId="{74736FE1-91AE-4842-A20D-618E5FD566D2}">
      <dgm:prSet/>
      <dgm:spPr/>
      <dgm:t>
        <a:bodyPr/>
        <a:lstStyle/>
        <a:p>
          <a:endParaRPr lang="ru-RU"/>
        </a:p>
      </dgm:t>
    </dgm:pt>
    <dgm:pt modelId="{81452D70-B31F-4E57-AF6C-99387FE2AB9F}" type="sibTrans" cxnId="{74736FE1-91AE-4842-A20D-618E5FD566D2}">
      <dgm:prSet/>
      <dgm:spPr/>
      <dgm:t>
        <a:bodyPr/>
        <a:lstStyle/>
        <a:p>
          <a:endParaRPr lang="ru-RU"/>
        </a:p>
      </dgm:t>
    </dgm:pt>
    <dgm:pt modelId="{6A18EF56-6A99-4A29-AF73-0370AC82B0EE}">
      <dgm:prSet phldrT="[Текст]" phldr="1" custT="1"/>
      <dgm:spPr/>
      <dgm:t>
        <a:bodyPr/>
        <a:lstStyle/>
        <a:p>
          <a:endParaRPr lang="ru-RU" sz="800" dirty="0"/>
        </a:p>
      </dgm:t>
    </dgm:pt>
    <dgm:pt modelId="{9237ACD1-FA4E-4497-9D56-CF16749D4BC0}" type="sibTrans" cxnId="{D0DB676E-FE3A-4350-8774-0A83FECB6E8F}">
      <dgm:prSet/>
      <dgm:spPr/>
      <dgm:t>
        <a:bodyPr/>
        <a:lstStyle/>
        <a:p>
          <a:endParaRPr lang="ru-RU"/>
        </a:p>
      </dgm:t>
    </dgm:pt>
    <dgm:pt modelId="{1BC61073-3717-4AF0-82DC-96D802B1F79E}" type="parTrans" cxnId="{D0DB676E-FE3A-4350-8774-0A83FECB6E8F}">
      <dgm:prSet/>
      <dgm:spPr/>
      <dgm:t>
        <a:bodyPr/>
        <a:lstStyle/>
        <a:p>
          <a:endParaRPr lang="ru-RU"/>
        </a:p>
      </dgm:t>
    </dgm:pt>
    <dgm:pt modelId="{F1D1E9B0-096A-46E1-B02B-79D8164251CA}" type="pres">
      <dgm:prSet presAssocID="{0D48097D-C01E-4F59-BA9B-FF70E2C0D25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2BB89-FABA-441D-8B91-D14D42920F0C}" type="pres">
      <dgm:prSet presAssocID="{0D48097D-C01E-4F59-BA9B-FF70E2C0D250}" presName="ellipse" presStyleLbl="trBgShp" presStyleIdx="0" presStyleCnt="1"/>
      <dgm:spPr/>
    </dgm:pt>
    <dgm:pt modelId="{2020B227-D435-4DCD-B3F7-1A9BD8491B2A}" type="pres">
      <dgm:prSet presAssocID="{0D48097D-C01E-4F59-BA9B-FF70E2C0D250}" presName="arrow1" presStyleLbl="fgShp" presStyleIdx="0" presStyleCnt="1"/>
      <dgm:spPr/>
    </dgm:pt>
    <dgm:pt modelId="{5D0812B6-D826-4557-B9E9-BE7D8FB922EC}" type="pres">
      <dgm:prSet presAssocID="{0D48097D-C01E-4F59-BA9B-FF70E2C0D250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C0135-BE07-4C5B-B58A-04BD1FA03C75}" type="pres">
      <dgm:prSet presAssocID="{D7EB735E-5F1A-4998-B210-909E14C2637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6BB0-5E39-46F6-AD4C-14FDB6E3F049}" type="pres">
      <dgm:prSet presAssocID="{94F93377-8705-4C63-A1F7-1AD5BA37A350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9F6F9-4E90-4838-BF20-F5FF3085EBCE}" type="pres">
      <dgm:prSet presAssocID="{6A18EF56-6A99-4A29-AF73-0370AC82B0E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9DB0C-7AFE-4C51-A0CF-5A7F53444891}" type="pres">
      <dgm:prSet presAssocID="{0D48097D-C01E-4F59-BA9B-FF70E2C0D250}" presName="funnel" presStyleLbl="trAlignAcc1" presStyleIdx="0" presStyleCnt="1"/>
      <dgm:spPr/>
    </dgm:pt>
  </dgm:ptLst>
  <dgm:cxnLst>
    <dgm:cxn modelId="{BF8D7F50-D4AE-4394-A825-CEA1A0DAF524}" type="presOf" srcId="{0D48097D-C01E-4F59-BA9B-FF70E2C0D250}" destId="{F1D1E9B0-096A-46E1-B02B-79D8164251CA}" srcOrd="0" destOrd="0" presId="urn:microsoft.com/office/officeart/2005/8/layout/funnel1"/>
    <dgm:cxn modelId="{41C63FD9-9243-440F-8FB0-5CF230B764C2}" type="presOf" srcId="{D7EB735E-5F1A-4998-B210-909E14C2637C}" destId="{83BE6BB0-5E39-46F6-AD4C-14FDB6E3F049}" srcOrd="0" destOrd="0" presId="urn:microsoft.com/office/officeart/2005/8/layout/funnel1"/>
    <dgm:cxn modelId="{82A83039-48F8-4BC8-B017-A71E0F77F8C3}" type="presOf" srcId="{94F93377-8705-4C63-A1F7-1AD5BA37A350}" destId="{5B8C0135-BE07-4C5B-B58A-04BD1FA03C75}" srcOrd="0" destOrd="0" presId="urn:microsoft.com/office/officeart/2005/8/layout/funnel1"/>
    <dgm:cxn modelId="{B789BE4D-70F4-4F33-A1F1-F834776E5660}" type="presOf" srcId="{6A18EF56-6A99-4A29-AF73-0370AC82B0EE}" destId="{5D0812B6-D826-4557-B9E9-BE7D8FB922EC}" srcOrd="0" destOrd="0" presId="urn:microsoft.com/office/officeart/2005/8/layout/funnel1"/>
    <dgm:cxn modelId="{D0DB676E-FE3A-4350-8774-0A83FECB6E8F}" srcId="{0D48097D-C01E-4F59-BA9B-FF70E2C0D250}" destId="{6A18EF56-6A99-4A29-AF73-0370AC82B0EE}" srcOrd="3" destOrd="0" parTransId="{1BC61073-3717-4AF0-82DC-96D802B1F79E}" sibTransId="{9237ACD1-FA4E-4497-9D56-CF16749D4BC0}"/>
    <dgm:cxn modelId="{3BB2144F-679F-490B-98D9-F546A241ABEE}" srcId="{0D48097D-C01E-4F59-BA9B-FF70E2C0D250}" destId="{D7EB735E-5F1A-4998-B210-909E14C2637C}" srcOrd="1" destOrd="0" parTransId="{BBC2518C-5607-418D-A1A8-7B6FF975D4EC}" sibTransId="{40343B54-19C7-474C-9697-58DD842A928B}"/>
    <dgm:cxn modelId="{05A0D880-1415-4DB2-A632-A3A44CD2E0AC}" srcId="{0D48097D-C01E-4F59-BA9B-FF70E2C0D250}" destId="{7E39A818-B999-4846-BF3A-64CCD0D1928D}" srcOrd="0" destOrd="0" parTransId="{2674BA40-262E-4B7C-88B2-661E4CBBBAED}" sibTransId="{E8B2DB32-6A67-4F09-9F31-60047EE56F5D}"/>
    <dgm:cxn modelId="{74736FE1-91AE-4842-A20D-618E5FD566D2}" srcId="{0D48097D-C01E-4F59-BA9B-FF70E2C0D250}" destId="{94F93377-8705-4C63-A1F7-1AD5BA37A350}" srcOrd="2" destOrd="0" parTransId="{5ED4264B-3BC7-4A50-969E-C86051FBFEF8}" sibTransId="{81452D70-B31F-4E57-AF6C-99387FE2AB9F}"/>
    <dgm:cxn modelId="{0D6EAC6B-17D8-41AD-AB30-29B11BAFE3E5}" type="presOf" srcId="{7E39A818-B999-4846-BF3A-64CCD0D1928D}" destId="{1849F6F9-4E90-4838-BF20-F5FF3085EBCE}" srcOrd="0" destOrd="0" presId="urn:microsoft.com/office/officeart/2005/8/layout/funnel1"/>
    <dgm:cxn modelId="{A9104078-838E-4339-BD89-C47295FB46C4}" type="presParOf" srcId="{F1D1E9B0-096A-46E1-B02B-79D8164251CA}" destId="{C862BB89-FABA-441D-8B91-D14D42920F0C}" srcOrd="0" destOrd="0" presId="urn:microsoft.com/office/officeart/2005/8/layout/funnel1"/>
    <dgm:cxn modelId="{2B5374FB-6CC9-4B67-A21B-1331C80201FC}" type="presParOf" srcId="{F1D1E9B0-096A-46E1-B02B-79D8164251CA}" destId="{2020B227-D435-4DCD-B3F7-1A9BD8491B2A}" srcOrd="1" destOrd="0" presId="urn:microsoft.com/office/officeart/2005/8/layout/funnel1"/>
    <dgm:cxn modelId="{ECECD90A-12BC-4D09-8625-03D912648B45}" type="presParOf" srcId="{F1D1E9B0-096A-46E1-B02B-79D8164251CA}" destId="{5D0812B6-D826-4557-B9E9-BE7D8FB922EC}" srcOrd="2" destOrd="0" presId="urn:microsoft.com/office/officeart/2005/8/layout/funnel1"/>
    <dgm:cxn modelId="{4CA68FAE-9647-4B1D-ACCE-D868CA34CBF2}" type="presParOf" srcId="{F1D1E9B0-096A-46E1-B02B-79D8164251CA}" destId="{5B8C0135-BE07-4C5B-B58A-04BD1FA03C75}" srcOrd="3" destOrd="0" presId="urn:microsoft.com/office/officeart/2005/8/layout/funnel1"/>
    <dgm:cxn modelId="{808CE0A2-3220-4ACC-84F1-61825FC2EF48}" type="presParOf" srcId="{F1D1E9B0-096A-46E1-B02B-79D8164251CA}" destId="{83BE6BB0-5E39-46F6-AD4C-14FDB6E3F049}" srcOrd="4" destOrd="0" presId="urn:microsoft.com/office/officeart/2005/8/layout/funnel1"/>
    <dgm:cxn modelId="{97F44C3A-CAAB-4EDC-AC48-84AFC52BDB34}" type="presParOf" srcId="{F1D1E9B0-096A-46E1-B02B-79D8164251CA}" destId="{1849F6F9-4E90-4838-BF20-F5FF3085EBCE}" srcOrd="5" destOrd="0" presId="urn:microsoft.com/office/officeart/2005/8/layout/funnel1"/>
    <dgm:cxn modelId="{22302261-D639-4E31-8CDF-34D5CA91AA37}" type="presParOf" srcId="{F1D1E9B0-096A-46E1-B02B-79D8164251CA}" destId="{BAD9DB0C-7AFE-4C51-A0CF-5A7F534448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48097D-C01E-4F59-BA9B-FF70E2C0D250}" type="doc">
      <dgm:prSet loTypeId="urn:microsoft.com/office/officeart/2005/8/layout/funnel1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7E39A818-B999-4846-BF3A-64CCD0D1928D}">
      <dgm:prSet phldrT="[Текст]" custT="1"/>
      <dgm:spPr/>
      <dgm:t>
        <a:bodyPr/>
        <a:lstStyle/>
        <a:p>
          <a:r>
            <a:rPr lang="ru-RU" sz="2000" dirty="0" smtClean="0"/>
            <a:t>Имеет доступ (отпечаток пальца, сетчатка глаза)</a:t>
          </a:r>
          <a:endParaRPr lang="ru-RU" sz="2000" dirty="0"/>
        </a:p>
      </dgm:t>
    </dgm:pt>
    <dgm:pt modelId="{2674BA40-262E-4B7C-88B2-661E4CBBBAED}" type="parTrans" cxnId="{05A0D880-1415-4DB2-A632-A3A44CD2E0AC}">
      <dgm:prSet/>
      <dgm:spPr/>
      <dgm:t>
        <a:bodyPr/>
        <a:lstStyle/>
        <a:p>
          <a:endParaRPr lang="ru-RU"/>
        </a:p>
      </dgm:t>
    </dgm:pt>
    <dgm:pt modelId="{E8B2DB32-6A67-4F09-9F31-60047EE56F5D}" type="sibTrans" cxnId="{05A0D880-1415-4DB2-A632-A3A44CD2E0AC}">
      <dgm:prSet/>
      <dgm:spPr/>
      <dgm:t>
        <a:bodyPr/>
        <a:lstStyle/>
        <a:p>
          <a:endParaRPr lang="ru-RU"/>
        </a:p>
      </dgm:t>
    </dgm:pt>
    <dgm:pt modelId="{D7EB735E-5F1A-4998-B210-909E14C2637C}">
      <dgm:prSet phldrT="[Текст]" custT="1"/>
      <dgm:spPr/>
      <dgm:t>
        <a:bodyPr/>
        <a:lstStyle/>
        <a:p>
          <a:r>
            <a:rPr lang="ru-RU" sz="2700" smtClean="0"/>
            <a:t>Включено </a:t>
          </a:r>
          <a:r>
            <a:rPr lang="ru-RU" sz="2700" dirty="0" smtClean="0"/>
            <a:t>в реестр</a:t>
          </a:r>
          <a:endParaRPr lang="ru-RU" sz="2700" dirty="0"/>
        </a:p>
      </dgm:t>
    </dgm:pt>
    <dgm:pt modelId="{BBC2518C-5607-418D-A1A8-7B6FF975D4EC}" type="parTrans" cxnId="{3BB2144F-679F-490B-98D9-F546A241ABEE}">
      <dgm:prSet/>
      <dgm:spPr/>
      <dgm:t>
        <a:bodyPr/>
        <a:lstStyle/>
        <a:p>
          <a:endParaRPr lang="ru-RU"/>
        </a:p>
      </dgm:t>
    </dgm:pt>
    <dgm:pt modelId="{40343B54-19C7-474C-9697-58DD842A928B}" type="sibTrans" cxnId="{3BB2144F-679F-490B-98D9-F546A241ABEE}">
      <dgm:prSet/>
      <dgm:spPr/>
      <dgm:t>
        <a:bodyPr/>
        <a:lstStyle/>
        <a:p>
          <a:endParaRPr lang="ru-RU"/>
        </a:p>
      </dgm:t>
    </dgm:pt>
    <dgm:pt modelId="{94F93377-8705-4C63-A1F7-1AD5BA37A350}">
      <dgm:prSet phldrT="[Текст]" custT="1"/>
      <dgm:spPr/>
      <dgm:t>
        <a:bodyPr/>
        <a:lstStyle/>
        <a:p>
          <a:r>
            <a:rPr lang="ru-RU" sz="2400" dirty="0" smtClean="0"/>
            <a:t>Идентифицировано</a:t>
          </a:r>
          <a:r>
            <a:rPr lang="ru-RU" sz="1200" dirty="0" smtClean="0"/>
            <a:t> </a:t>
          </a:r>
          <a:endParaRPr lang="ru-RU" sz="1200" dirty="0"/>
        </a:p>
      </dgm:t>
    </dgm:pt>
    <dgm:pt modelId="{5ED4264B-3BC7-4A50-969E-C86051FBFEF8}" type="parTrans" cxnId="{74736FE1-91AE-4842-A20D-618E5FD566D2}">
      <dgm:prSet/>
      <dgm:spPr/>
      <dgm:t>
        <a:bodyPr/>
        <a:lstStyle/>
        <a:p>
          <a:endParaRPr lang="ru-RU"/>
        </a:p>
      </dgm:t>
    </dgm:pt>
    <dgm:pt modelId="{81452D70-B31F-4E57-AF6C-99387FE2AB9F}" type="sibTrans" cxnId="{74736FE1-91AE-4842-A20D-618E5FD566D2}">
      <dgm:prSet/>
      <dgm:spPr/>
      <dgm:t>
        <a:bodyPr/>
        <a:lstStyle/>
        <a:p>
          <a:endParaRPr lang="ru-RU"/>
        </a:p>
      </dgm:t>
    </dgm:pt>
    <dgm:pt modelId="{6A18EF56-6A99-4A29-AF73-0370AC82B0EE}">
      <dgm:prSet phldrT="[Текст]"/>
      <dgm:spPr/>
      <dgm:t>
        <a:bodyPr/>
        <a:lstStyle/>
        <a:p>
          <a:r>
            <a:rPr lang="ru-RU" dirty="0" smtClean="0">
              <a:latin typeface="Bahnschrift Condensed" panose="020B0502040204020203" pitchFamily="34" charset="0"/>
            </a:rPr>
            <a:t>ВЛАДЕЛЕЦ (ОБЛАДАТЕЛЬ) </a:t>
          </a:r>
          <a:r>
            <a:rPr lang="ru-RU" dirty="0" err="1" smtClean="0">
              <a:latin typeface="Bahnschrift Condensed" panose="020B0502040204020203" pitchFamily="34" charset="0"/>
            </a:rPr>
            <a:t>ЦФА</a:t>
          </a:r>
          <a:endParaRPr lang="ru-RU" dirty="0">
            <a:latin typeface="Bahnschrift Condensed" panose="020B0502040204020203" pitchFamily="34" charset="0"/>
          </a:endParaRPr>
        </a:p>
      </dgm:t>
    </dgm:pt>
    <dgm:pt modelId="{9237ACD1-FA4E-4497-9D56-CF16749D4BC0}" type="sibTrans" cxnId="{D0DB676E-FE3A-4350-8774-0A83FECB6E8F}">
      <dgm:prSet/>
      <dgm:spPr/>
      <dgm:t>
        <a:bodyPr/>
        <a:lstStyle/>
        <a:p>
          <a:endParaRPr lang="ru-RU"/>
        </a:p>
      </dgm:t>
    </dgm:pt>
    <dgm:pt modelId="{1BC61073-3717-4AF0-82DC-96D802B1F79E}" type="parTrans" cxnId="{D0DB676E-FE3A-4350-8774-0A83FECB6E8F}">
      <dgm:prSet/>
      <dgm:spPr/>
      <dgm:t>
        <a:bodyPr/>
        <a:lstStyle/>
        <a:p>
          <a:endParaRPr lang="ru-RU"/>
        </a:p>
      </dgm:t>
    </dgm:pt>
    <dgm:pt modelId="{F1D1E9B0-096A-46E1-B02B-79D8164251CA}" type="pres">
      <dgm:prSet presAssocID="{0D48097D-C01E-4F59-BA9B-FF70E2C0D25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62BB89-FABA-441D-8B91-D14D42920F0C}" type="pres">
      <dgm:prSet presAssocID="{0D48097D-C01E-4F59-BA9B-FF70E2C0D250}" presName="ellipse" presStyleLbl="trBgShp" presStyleIdx="0" presStyleCnt="1"/>
      <dgm:spPr/>
    </dgm:pt>
    <dgm:pt modelId="{2020B227-D435-4DCD-B3F7-1A9BD8491B2A}" type="pres">
      <dgm:prSet presAssocID="{0D48097D-C01E-4F59-BA9B-FF70E2C0D250}" presName="arrow1" presStyleLbl="fgShp" presStyleIdx="0" presStyleCnt="1"/>
      <dgm:spPr/>
    </dgm:pt>
    <dgm:pt modelId="{5D0812B6-D826-4557-B9E9-BE7D8FB922EC}" type="pres">
      <dgm:prSet presAssocID="{0D48097D-C01E-4F59-BA9B-FF70E2C0D250}" presName="rectangle" presStyleLbl="revTx" presStyleIdx="0" presStyleCnt="1" custLinFactNeighborX="481" custLinFactNeighborY="-116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8C0135-BE07-4C5B-B58A-04BD1FA03C75}" type="pres">
      <dgm:prSet presAssocID="{D7EB735E-5F1A-4998-B210-909E14C2637C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E6BB0-5E39-46F6-AD4C-14FDB6E3F049}" type="pres">
      <dgm:prSet presAssocID="{94F93377-8705-4C63-A1F7-1AD5BA37A350}" presName="item2" presStyleLbl="node1" presStyleIdx="1" presStyleCnt="3" custScaleX="112130" custScaleY="110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9F6F9-4E90-4838-BF20-F5FF3085EBCE}" type="pres">
      <dgm:prSet presAssocID="{6A18EF56-6A99-4A29-AF73-0370AC82B0E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9DB0C-7AFE-4C51-A0CF-5A7F53444891}" type="pres">
      <dgm:prSet presAssocID="{0D48097D-C01E-4F59-BA9B-FF70E2C0D250}" presName="funnel" presStyleLbl="trAlignAcc1" presStyleIdx="0" presStyleCnt="1"/>
      <dgm:spPr/>
    </dgm:pt>
  </dgm:ptLst>
  <dgm:cxnLst>
    <dgm:cxn modelId="{4E8CE504-F163-4EEC-8F7C-CB0B4A5F9713}" type="presOf" srcId="{94F93377-8705-4C63-A1F7-1AD5BA37A350}" destId="{5B8C0135-BE07-4C5B-B58A-04BD1FA03C75}" srcOrd="0" destOrd="0" presId="urn:microsoft.com/office/officeart/2005/8/layout/funnel1"/>
    <dgm:cxn modelId="{D0DB676E-FE3A-4350-8774-0A83FECB6E8F}" srcId="{0D48097D-C01E-4F59-BA9B-FF70E2C0D250}" destId="{6A18EF56-6A99-4A29-AF73-0370AC82B0EE}" srcOrd="3" destOrd="0" parTransId="{1BC61073-3717-4AF0-82DC-96D802B1F79E}" sibTransId="{9237ACD1-FA4E-4497-9D56-CF16749D4BC0}"/>
    <dgm:cxn modelId="{3BB2144F-679F-490B-98D9-F546A241ABEE}" srcId="{0D48097D-C01E-4F59-BA9B-FF70E2C0D250}" destId="{D7EB735E-5F1A-4998-B210-909E14C2637C}" srcOrd="1" destOrd="0" parTransId="{BBC2518C-5607-418D-A1A8-7B6FF975D4EC}" sibTransId="{40343B54-19C7-474C-9697-58DD842A928B}"/>
    <dgm:cxn modelId="{05A0D880-1415-4DB2-A632-A3A44CD2E0AC}" srcId="{0D48097D-C01E-4F59-BA9B-FF70E2C0D250}" destId="{7E39A818-B999-4846-BF3A-64CCD0D1928D}" srcOrd="0" destOrd="0" parTransId="{2674BA40-262E-4B7C-88B2-661E4CBBBAED}" sibTransId="{E8B2DB32-6A67-4F09-9F31-60047EE56F5D}"/>
    <dgm:cxn modelId="{914CC1F1-5A5A-4388-813B-27E143EF70E8}" type="presOf" srcId="{6A18EF56-6A99-4A29-AF73-0370AC82B0EE}" destId="{5D0812B6-D826-4557-B9E9-BE7D8FB922EC}" srcOrd="0" destOrd="0" presId="urn:microsoft.com/office/officeart/2005/8/layout/funnel1"/>
    <dgm:cxn modelId="{24DEC62C-E77C-430F-8BB4-2BCF41635737}" type="presOf" srcId="{7E39A818-B999-4846-BF3A-64CCD0D1928D}" destId="{1849F6F9-4E90-4838-BF20-F5FF3085EBCE}" srcOrd="0" destOrd="0" presId="urn:microsoft.com/office/officeart/2005/8/layout/funnel1"/>
    <dgm:cxn modelId="{173AD873-0EFC-4146-89B6-E550276185F4}" type="presOf" srcId="{0D48097D-C01E-4F59-BA9B-FF70E2C0D250}" destId="{F1D1E9B0-096A-46E1-B02B-79D8164251CA}" srcOrd="0" destOrd="0" presId="urn:microsoft.com/office/officeart/2005/8/layout/funnel1"/>
    <dgm:cxn modelId="{74736FE1-91AE-4842-A20D-618E5FD566D2}" srcId="{0D48097D-C01E-4F59-BA9B-FF70E2C0D250}" destId="{94F93377-8705-4C63-A1F7-1AD5BA37A350}" srcOrd="2" destOrd="0" parTransId="{5ED4264B-3BC7-4A50-969E-C86051FBFEF8}" sibTransId="{81452D70-B31F-4E57-AF6C-99387FE2AB9F}"/>
    <dgm:cxn modelId="{1FD3825A-41BC-4DB8-92FA-B38667D5160E}" type="presOf" srcId="{D7EB735E-5F1A-4998-B210-909E14C2637C}" destId="{83BE6BB0-5E39-46F6-AD4C-14FDB6E3F049}" srcOrd="0" destOrd="0" presId="urn:microsoft.com/office/officeart/2005/8/layout/funnel1"/>
    <dgm:cxn modelId="{B0DE6787-150A-4BC8-942A-E6FD66A55026}" type="presParOf" srcId="{F1D1E9B0-096A-46E1-B02B-79D8164251CA}" destId="{C862BB89-FABA-441D-8B91-D14D42920F0C}" srcOrd="0" destOrd="0" presId="urn:microsoft.com/office/officeart/2005/8/layout/funnel1"/>
    <dgm:cxn modelId="{48B435D5-9F9A-4EDC-9316-9845C471D87E}" type="presParOf" srcId="{F1D1E9B0-096A-46E1-B02B-79D8164251CA}" destId="{2020B227-D435-4DCD-B3F7-1A9BD8491B2A}" srcOrd="1" destOrd="0" presId="urn:microsoft.com/office/officeart/2005/8/layout/funnel1"/>
    <dgm:cxn modelId="{F3068848-5A6E-446E-808A-D7AF65A3A0F0}" type="presParOf" srcId="{F1D1E9B0-096A-46E1-B02B-79D8164251CA}" destId="{5D0812B6-D826-4557-B9E9-BE7D8FB922EC}" srcOrd="2" destOrd="0" presId="urn:microsoft.com/office/officeart/2005/8/layout/funnel1"/>
    <dgm:cxn modelId="{7AE43408-D99E-4460-8B72-C5F5EE3B15F0}" type="presParOf" srcId="{F1D1E9B0-096A-46E1-B02B-79D8164251CA}" destId="{5B8C0135-BE07-4C5B-B58A-04BD1FA03C75}" srcOrd="3" destOrd="0" presId="urn:microsoft.com/office/officeart/2005/8/layout/funnel1"/>
    <dgm:cxn modelId="{DF09BA34-660D-4772-80F4-682AD611797C}" type="presParOf" srcId="{F1D1E9B0-096A-46E1-B02B-79D8164251CA}" destId="{83BE6BB0-5E39-46F6-AD4C-14FDB6E3F049}" srcOrd="4" destOrd="0" presId="urn:microsoft.com/office/officeart/2005/8/layout/funnel1"/>
    <dgm:cxn modelId="{5EF38EFB-5A47-4615-B4CB-C29640811505}" type="presParOf" srcId="{F1D1E9B0-096A-46E1-B02B-79D8164251CA}" destId="{1849F6F9-4E90-4838-BF20-F5FF3085EBCE}" srcOrd="5" destOrd="0" presId="urn:microsoft.com/office/officeart/2005/8/layout/funnel1"/>
    <dgm:cxn modelId="{7F303517-3180-48B7-92FF-6B1D561E7212}" type="presParOf" srcId="{F1D1E9B0-096A-46E1-B02B-79D8164251CA}" destId="{BAD9DB0C-7AFE-4C51-A0CF-5A7F53444891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390CFC2-20C3-4967-92BB-144834F4A8AB}" type="doc">
      <dgm:prSet loTypeId="urn:microsoft.com/office/officeart/2005/8/layout/equation2" loCatId="process" qsTypeId="urn:microsoft.com/office/officeart/2005/8/quickstyle/3d9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48C1552-8A04-4EB5-876A-E78AFE4C2C78}">
      <dgm:prSet phldrT="[Текст]" custT="1"/>
      <dgm:spPr/>
      <dgm:t>
        <a:bodyPr/>
        <a:lstStyle/>
        <a:p>
          <a:r>
            <a:rPr lang="ru-RU" sz="2400" dirty="0" smtClean="0">
              <a:latin typeface="Bahnschrift Condensed" panose="020B0502040204020203" pitchFamily="34" charset="0"/>
            </a:rPr>
            <a:t>лицом приобретается </a:t>
          </a:r>
          <a:r>
            <a:rPr lang="ru-RU" sz="4000" dirty="0" err="1" smtClean="0">
              <a:latin typeface="Bahnschrift Condensed" panose="020B0502040204020203" pitchFamily="34" charset="0"/>
            </a:rPr>
            <a:t>ЦФА</a:t>
          </a:r>
          <a:endParaRPr lang="ru-RU" sz="2400" dirty="0"/>
        </a:p>
      </dgm:t>
    </dgm:pt>
    <dgm:pt modelId="{39C7AF77-4DCE-4330-853F-D165F032FEEA}" type="parTrans" cxnId="{D606D618-A958-4FD0-9DA8-6B4CFB70B212}">
      <dgm:prSet/>
      <dgm:spPr/>
      <dgm:t>
        <a:bodyPr/>
        <a:lstStyle/>
        <a:p>
          <a:endParaRPr lang="ru-RU"/>
        </a:p>
      </dgm:t>
    </dgm:pt>
    <dgm:pt modelId="{82EE3B81-9DBB-4010-B042-14032A666C26}" type="sibTrans" cxnId="{D606D618-A958-4FD0-9DA8-6B4CFB70B212}">
      <dgm:prSet/>
      <dgm:spPr/>
      <dgm:t>
        <a:bodyPr/>
        <a:lstStyle/>
        <a:p>
          <a:endParaRPr lang="ru-RU"/>
        </a:p>
      </dgm:t>
    </dgm:pt>
    <dgm:pt modelId="{EEDEE3A1-7E57-4EF5-8D8D-C332BFA87724}">
      <dgm:prSet phldrT="[Текст]" custT="1"/>
      <dgm:spPr/>
      <dgm:t>
        <a:bodyPr/>
        <a:lstStyle/>
        <a:p>
          <a:r>
            <a:rPr lang="ru-RU" sz="1800" dirty="0" smtClean="0">
              <a:latin typeface="Bahnschrift Condensed" panose="020B0502040204020203" pitchFamily="34" charset="0"/>
            </a:rPr>
            <a:t>запись о зачислении </a:t>
          </a:r>
          <a:r>
            <a:rPr lang="ru-RU" sz="2800" dirty="0" err="1" smtClean="0">
              <a:latin typeface="Bahnschrift Condensed" panose="020B0502040204020203" pitchFamily="34" charset="0"/>
            </a:rPr>
            <a:t>ЦФА</a:t>
          </a:r>
          <a:r>
            <a:rPr lang="ru-RU" sz="1800" dirty="0" smtClean="0">
              <a:latin typeface="Bahnschrift Condensed" panose="020B0502040204020203" pitchFamily="34" charset="0"/>
            </a:rPr>
            <a:t> вносится в систему, в которой они выпускаются (</a:t>
          </a:r>
          <a:r>
            <a:rPr lang="ru-RU" sz="1800" dirty="0" err="1" smtClean="0">
              <a:latin typeface="Bahnschrift Condensed" panose="020B0502040204020203" pitchFamily="34" charset="0"/>
            </a:rPr>
            <a:t>ИС</a:t>
          </a:r>
          <a:r>
            <a:rPr lang="ru-RU" sz="1800" dirty="0" smtClean="0">
              <a:latin typeface="Bahnschrift Condensed" panose="020B0502040204020203" pitchFamily="34" charset="0"/>
            </a:rPr>
            <a:t>)</a:t>
          </a:r>
          <a:endParaRPr lang="ru-RU" sz="1800" dirty="0"/>
        </a:p>
      </dgm:t>
    </dgm:pt>
    <dgm:pt modelId="{334DC5EF-9A0A-4247-8529-1010498FD98A}" type="parTrans" cxnId="{A901406F-4D8E-4843-846A-8CF400F479EE}">
      <dgm:prSet/>
      <dgm:spPr/>
      <dgm:t>
        <a:bodyPr/>
        <a:lstStyle/>
        <a:p>
          <a:endParaRPr lang="ru-RU"/>
        </a:p>
      </dgm:t>
    </dgm:pt>
    <dgm:pt modelId="{761CD5B9-105F-4D7F-BD7D-68DBB0C6E028}" type="sibTrans" cxnId="{A901406F-4D8E-4843-846A-8CF400F479EE}">
      <dgm:prSet/>
      <dgm:spPr/>
      <dgm:t>
        <a:bodyPr/>
        <a:lstStyle/>
        <a:p>
          <a:endParaRPr lang="ru-RU"/>
        </a:p>
      </dgm:t>
    </dgm:pt>
    <dgm:pt modelId="{9B71E30D-2A13-4686-8563-C3DAC02E98A8}">
      <dgm:prSet phldrT="[Текст]" custT="1"/>
      <dgm:spPr/>
      <dgm:t>
        <a:bodyPr/>
        <a:lstStyle/>
        <a:p>
          <a:r>
            <a:rPr lang="ru-RU" sz="3200" dirty="0" smtClean="0">
              <a:latin typeface="Bahnschrift Condensed" panose="020B0502040204020203" pitchFamily="34" charset="0"/>
            </a:rPr>
            <a:t>по запросу сведения о </a:t>
          </a:r>
          <a:r>
            <a:rPr lang="ru-RU" sz="4400" dirty="0" err="1" smtClean="0">
              <a:latin typeface="Bahnschrift Condensed" panose="020B0502040204020203" pitchFamily="34" charset="0"/>
            </a:rPr>
            <a:t>ЦФА</a:t>
          </a:r>
          <a:r>
            <a:rPr lang="ru-RU" sz="3200" dirty="0" smtClean="0">
              <a:latin typeface="Bahnschrift Condensed" panose="020B0502040204020203" pitchFamily="34" charset="0"/>
            </a:rPr>
            <a:t> предоставляются операторами </a:t>
          </a:r>
          <a:r>
            <a:rPr lang="ru-RU" sz="3200" dirty="0" err="1" smtClean="0">
              <a:latin typeface="Bahnschrift Condensed" panose="020B0502040204020203" pitchFamily="34" charset="0"/>
            </a:rPr>
            <a:t>ИС</a:t>
          </a:r>
          <a:r>
            <a:rPr lang="ru-RU" sz="3200" dirty="0" smtClean="0">
              <a:latin typeface="Bahnschrift Condensed" panose="020B0502040204020203" pitchFamily="34" charset="0"/>
            </a:rPr>
            <a:t> и кредитными организациями </a:t>
          </a:r>
          <a:endParaRPr lang="ru-RU" sz="3200" dirty="0"/>
        </a:p>
      </dgm:t>
    </dgm:pt>
    <dgm:pt modelId="{C6D4C49F-B1F5-4810-8FDC-D8C8BF56FDDC}" type="parTrans" cxnId="{EDC3C337-CED3-4F1A-8B5C-C45AC2E18669}">
      <dgm:prSet/>
      <dgm:spPr/>
      <dgm:t>
        <a:bodyPr/>
        <a:lstStyle/>
        <a:p>
          <a:endParaRPr lang="ru-RU"/>
        </a:p>
      </dgm:t>
    </dgm:pt>
    <dgm:pt modelId="{DA646A27-6029-4454-A7D3-33099BE9E5F0}" type="sibTrans" cxnId="{EDC3C337-CED3-4F1A-8B5C-C45AC2E18669}">
      <dgm:prSet/>
      <dgm:spPr/>
      <dgm:t>
        <a:bodyPr/>
        <a:lstStyle/>
        <a:p>
          <a:endParaRPr lang="ru-RU"/>
        </a:p>
      </dgm:t>
    </dgm:pt>
    <dgm:pt modelId="{45D94F5C-3E65-478B-ACC8-2347D16AF5FD}" type="pres">
      <dgm:prSet presAssocID="{A390CFC2-20C3-4967-92BB-144834F4A8A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F8436-0ED3-4EF8-8A2C-D6C317EF770C}" type="pres">
      <dgm:prSet presAssocID="{A390CFC2-20C3-4967-92BB-144834F4A8AB}" presName="vNodes" presStyleCnt="0"/>
      <dgm:spPr/>
    </dgm:pt>
    <dgm:pt modelId="{D4676316-BCB8-4BAB-B7F3-EAA35F14BFC9}" type="pres">
      <dgm:prSet presAssocID="{748C1552-8A04-4EB5-876A-E78AFE4C2C7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835BF-16AB-4A20-8E23-67D63C795051}" type="pres">
      <dgm:prSet presAssocID="{82EE3B81-9DBB-4010-B042-14032A666C26}" presName="spacerT" presStyleCnt="0"/>
      <dgm:spPr/>
    </dgm:pt>
    <dgm:pt modelId="{F0551950-1968-4C04-8539-B360405B6553}" type="pres">
      <dgm:prSet presAssocID="{82EE3B81-9DBB-4010-B042-14032A666C2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30E9A4A3-DE5B-42FE-B3DB-772B268FDF69}" type="pres">
      <dgm:prSet presAssocID="{82EE3B81-9DBB-4010-B042-14032A666C26}" presName="spacerB" presStyleCnt="0"/>
      <dgm:spPr/>
    </dgm:pt>
    <dgm:pt modelId="{8B146F0E-CFD6-4B49-A10F-B46956D1EDC0}" type="pres">
      <dgm:prSet presAssocID="{EEDEE3A1-7E57-4EF5-8D8D-C332BFA8772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36561A-F74E-4C8A-8F8E-773B814D1B27}" type="pres">
      <dgm:prSet presAssocID="{A390CFC2-20C3-4967-92BB-144834F4A8AB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2673AE05-908D-4B43-8CEA-E6CF151E5030}" type="pres">
      <dgm:prSet presAssocID="{A390CFC2-20C3-4967-92BB-144834F4A8AB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6D8D3C2-129B-4432-AA31-8606CBA797C0}" type="pres">
      <dgm:prSet presAssocID="{A390CFC2-20C3-4967-92BB-144834F4A8AB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8F65C8-4F97-41C7-87AE-6153F26A86C9}" type="presOf" srcId="{761CD5B9-105F-4D7F-BD7D-68DBB0C6E028}" destId="{7436561A-F74E-4C8A-8F8E-773B814D1B27}" srcOrd="0" destOrd="0" presId="urn:microsoft.com/office/officeart/2005/8/layout/equation2"/>
    <dgm:cxn modelId="{C3A7F7BA-3703-4E86-BD52-F1E16308DA1A}" type="presOf" srcId="{82EE3B81-9DBB-4010-B042-14032A666C26}" destId="{F0551950-1968-4C04-8539-B360405B6553}" srcOrd="0" destOrd="0" presId="urn:microsoft.com/office/officeart/2005/8/layout/equation2"/>
    <dgm:cxn modelId="{78FEED7D-64DF-4A36-821E-ACBA2CF8C2E2}" type="presOf" srcId="{EEDEE3A1-7E57-4EF5-8D8D-C332BFA87724}" destId="{8B146F0E-CFD6-4B49-A10F-B46956D1EDC0}" srcOrd="0" destOrd="0" presId="urn:microsoft.com/office/officeart/2005/8/layout/equation2"/>
    <dgm:cxn modelId="{A901406F-4D8E-4843-846A-8CF400F479EE}" srcId="{A390CFC2-20C3-4967-92BB-144834F4A8AB}" destId="{EEDEE3A1-7E57-4EF5-8D8D-C332BFA87724}" srcOrd="1" destOrd="0" parTransId="{334DC5EF-9A0A-4247-8529-1010498FD98A}" sibTransId="{761CD5B9-105F-4D7F-BD7D-68DBB0C6E028}"/>
    <dgm:cxn modelId="{EDC3C337-CED3-4F1A-8B5C-C45AC2E18669}" srcId="{A390CFC2-20C3-4967-92BB-144834F4A8AB}" destId="{9B71E30D-2A13-4686-8563-C3DAC02E98A8}" srcOrd="2" destOrd="0" parTransId="{C6D4C49F-B1F5-4810-8FDC-D8C8BF56FDDC}" sibTransId="{DA646A27-6029-4454-A7D3-33099BE9E5F0}"/>
    <dgm:cxn modelId="{CAC0A9D1-C4FF-495B-802C-0E777AE0ADF5}" type="presOf" srcId="{748C1552-8A04-4EB5-876A-E78AFE4C2C78}" destId="{D4676316-BCB8-4BAB-B7F3-EAA35F14BFC9}" srcOrd="0" destOrd="0" presId="urn:microsoft.com/office/officeart/2005/8/layout/equation2"/>
    <dgm:cxn modelId="{D606D618-A958-4FD0-9DA8-6B4CFB70B212}" srcId="{A390CFC2-20C3-4967-92BB-144834F4A8AB}" destId="{748C1552-8A04-4EB5-876A-E78AFE4C2C78}" srcOrd="0" destOrd="0" parTransId="{39C7AF77-4DCE-4330-853F-D165F032FEEA}" sibTransId="{82EE3B81-9DBB-4010-B042-14032A666C26}"/>
    <dgm:cxn modelId="{D68C5ECD-7183-402A-9646-8CB26A8F7EE2}" type="presOf" srcId="{761CD5B9-105F-4D7F-BD7D-68DBB0C6E028}" destId="{2673AE05-908D-4B43-8CEA-E6CF151E5030}" srcOrd="1" destOrd="0" presId="urn:microsoft.com/office/officeart/2005/8/layout/equation2"/>
    <dgm:cxn modelId="{558A22B3-7902-4325-984C-388CA5B07F28}" type="presOf" srcId="{A390CFC2-20C3-4967-92BB-144834F4A8AB}" destId="{45D94F5C-3E65-478B-ACC8-2347D16AF5FD}" srcOrd="0" destOrd="0" presId="urn:microsoft.com/office/officeart/2005/8/layout/equation2"/>
    <dgm:cxn modelId="{C54C49AA-FFAC-4EB4-A01E-694B8E29060A}" type="presOf" srcId="{9B71E30D-2A13-4686-8563-C3DAC02E98A8}" destId="{46D8D3C2-129B-4432-AA31-8606CBA797C0}" srcOrd="0" destOrd="0" presId="urn:microsoft.com/office/officeart/2005/8/layout/equation2"/>
    <dgm:cxn modelId="{0C1D05BE-E11E-43E8-B452-20C344C88BE4}" type="presParOf" srcId="{45D94F5C-3E65-478B-ACC8-2347D16AF5FD}" destId="{FF0F8436-0ED3-4EF8-8A2C-D6C317EF770C}" srcOrd="0" destOrd="0" presId="urn:microsoft.com/office/officeart/2005/8/layout/equation2"/>
    <dgm:cxn modelId="{2B63EECD-91A4-4C65-8972-6DD7E4670541}" type="presParOf" srcId="{FF0F8436-0ED3-4EF8-8A2C-D6C317EF770C}" destId="{D4676316-BCB8-4BAB-B7F3-EAA35F14BFC9}" srcOrd="0" destOrd="0" presId="urn:microsoft.com/office/officeart/2005/8/layout/equation2"/>
    <dgm:cxn modelId="{8CB72378-194E-48B5-AF0F-D4F526502BDB}" type="presParOf" srcId="{FF0F8436-0ED3-4EF8-8A2C-D6C317EF770C}" destId="{5BD835BF-16AB-4A20-8E23-67D63C795051}" srcOrd="1" destOrd="0" presId="urn:microsoft.com/office/officeart/2005/8/layout/equation2"/>
    <dgm:cxn modelId="{3C2742B8-9114-42D6-A974-9A8AAF9D6CE5}" type="presParOf" srcId="{FF0F8436-0ED3-4EF8-8A2C-D6C317EF770C}" destId="{F0551950-1968-4C04-8539-B360405B6553}" srcOrd="2" destOrd="0" presId="urn:microsoft.com/office/officeart/2005/8/layout/equation2"/>
    <dgm:cxn modelId="{D148D968-D4E2-4226-9919-C0594A95B6CB}" type="presParOf" srcId="{FF0F8436-0ED3-4EF8-8A2C-D6C317EF770C}" destId="{30E9A4A3-DE5B-42FE-B3DB-772B268FDF69}" srcOrd="3" destOrd="0" presId="urn:microsoft.com/office/officeart/2005/8/layout/equation2"/>
    <dgm:cxn modelId="{048ED167-ABFF-4D1C-9673-9C0117CE405B}" type="presParOf" srcId="{FF0F8436-0ED3-4EF8-8A2C-D6C317EF770C}" destId="{8B146F0E-CFD6-4B49-A10F-B46956D1EDC0}" srcOrd="4" destOrd="0" presId="urn:microsoft.com/office/officeart/2005/8/layout/equation2"/>
    <dgm:cxn modelId="{B3A7191A-A33D-4FE5-815C-477A599F48F2}" type="presParOf" srcId="{45D94F5C-3E65-478B-ACC8-2347D16AF5FD}" destId="{7436561A-F74E-4C8A-8F8E-773B814D1B27}" srcOrd="1" destOrd="0" presId="urn:microsoft.com/office/officeart/2005/8/layout/equation2"/>
    <dgm:cxn modelId="{7D2C05F0-5017-4526-8A27-C80412734AC9}" type="presParOf" srcId="{7436561A-F74E-4C8A-8F8E-773B814D1B27}" destId="{2673AE05-908D-4B43-8CEA-E6CF151E5030}" srcOrd="0" destOrd="0" presId="urn:microsoft.com/office/officeart/2005/8/layout/equation2"/>
    <dgm:cxn modelId="{6F2CA79A-2CE9-46C0-9EE1-F0013E6E0660}" type="presParOf" srcId="{45D94F5C-3E65-478B-ACC8-2347D16AF5FD}" destId="{46D8D3C2-129B-4432-AA31-8606CBA797C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17C8C9-6344-4EA1-B6F0-10A7FF51F9F2}" type="doc">
      <dgm:prSet loTypeId="urn:microsoft.com/office/officeart/2005/8/layout/radial6" loCatId="cycle" qsTypeId="urn:microsoft.com/office/officeart/2005/8/quickstyle/3d7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0359FBE-5FBE-4C10-9217-1137C962CB2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Уполномоченное лицо</a:t>
          </a:r>
          <a:r>
            <a:rPr lang="en-US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 (</a:t>
          </a:r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Распоряжение 336-р)</a:t>
          </a:r>
          <a:endParaRPr lang="ru-RU" sz="20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724E447A-C7AE-49F8-92BE-F31A5A2B62BF}" type="parTrans" cxnId="{DC3ACE9A-23CC-4208-8737-C66B365AC738}">
      <dgm:prSet/>
      <dgm:spPr/>
      <dgm:t>
        <a:bodyPr/>
        <a:lstStyle/>
        <a:p>
          <a:endParaRPr lang="ru-RU"/>
        </a:p>
      </dgm:t>
    </dgm:pt>
    <dgm:pt modelId="{264E5C3E-6D7C-401F-A531-FAEC5DA1FB2A}" type="sibTrans" cxnId="{DC3ACE9A-23CC-4208-8737-C66B365AC738}">
      <dgm:prSet/>
      <dgm:spPr/>
      <dgm:t>
        <a:bodyPr/>
        <a:lstStyle/>
        <a:p>
          <a:endParaRPr lang="ru-RU"/>
        </a:p>
      </dgm:t>
    </dgm:pt>
    <dgm:pt modelId="{8BBC5303-093A-441D-BB5F-45B116BC0704}">
      <dgm:prSet phldrT="[Текст]" custT="1"/>
      <dgm:spPr/>
      <dgm:t>
        <a:bodyPr/>
        <a:lstStyle/>
        <a:p>
          <a:r>
            <a:rPr lang="ru-RU" sz="2000" dirty="0" smtClean="0">
              <a:latin typeface="Bahnschrift Condensed" panose="020B0502040204020203" pitchFamily="34" charset="0"/>
            </a:rPr>
            <a:t>Оператор информационной системы</a:t>
          </a:r>
          <a:endParaRPr lang="ru-RU" sz="2000" dirty="0">
            <a:latin typeface="Bahnschrift Condensed" panose="020B0502040204020203" pitchFamily="34" charset="0"/>
          </a:endParaRPr>
        </a:p>
      </dgm:t>
    </dgm:pt>
    <dgm:pt modelId="{0F7EF6F3-F03C-4BDF-9B9D-95F73335D21F}" type="parTrans" cxnId="{427CE735-F0B6-4996-A6B6-02BA5A75891D}">
      <dgm:prSet/>
      <dgm:spPr/>
      <dgm:t>
        <a:bodyPr/>
        <a:lstStyle/>
        <a:p>
          <a:endParaRPr lang="ru-RU"/>
        </a:p>
      </dgm:t>
    </dgm:pt>
    <dgm:pt modelId="{D62FF5A1-D2B9-49CA-8256-BED9DD8239BD}" type="sibTrans" cxnId="{427CE735-F0B6-4996-A6B6-02BA5A75891D}">
      <dgm:prSet/>
      <dgm:spPr/>
      <dgm:t>
        <a:bodyPr/>
        <a:lstStyle/>
        <a:p>
          <a:endParaRPr lang="ru-RU"/>
        </a:p>
      </dgm:t>
    </dgm:pt>
    <dgm:pt modelId="{CEED9C9F-E5F1-4192-BE3A-D9D8DCB5F76C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Оператор обмена цифровых финансовых активов</a:t>
          </a:r>
          <a:endParaRPr lang="ru-RU" sz="16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275A1C7B-3D8F-46C3-B596-B687F1562D48}" type="parTrans" cxnId="{E018CBAB-EB47-4144-BE71-8DA3D0C13357}">
      <dgm:prSet/>
      <dgm:spPr/>
      <dgm:t>
        <a:bodyPr/>
        <a:lstStyle/>
        <a:p>
          <a:endParaRPr lang="ru-RU"/>
        </a:p>
      </dgm:t>
    </dgm:pt>
    <dgm:pt modelId="{8841625F-D8AE-4D3A-B32B-E0A8C0BD02D0}" type="sibTrans" cxnId="{E018CBAB-EB47-4144-BE71-8DA3D0C13357}">
      <dgm:prSet/>
      <dgm:spPr/>
      <dgm:t>
        <a:bodyPr/>
        <a:lstStyle/>
        <a:p>
          <a:endParaRPr lang="ru-RU"/>
        </a:p>
      </dgm:t>
    </dgm:pt>
    <dgm:pt modelId="{73EA531E-2925-4163-88B9-C0B1A58E869A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  <a:latin typeface="Bahnschrift Condensed" panose="020B0502040204020203" pitchFamily="34" charset="0"/>
            </a:rPr>
            <a:t>Федеральная налоговая служба РФ</a:t>
          </a:r>
          <a:endParaRPr lang="ru-RU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B2C2FCEC-5780-45FC-BBE5-C050A00DCECC}" type="parTrans" cxnId="{0E2181B2-6141-464B-95F1-B559932D4EEE}">
      <dgm:prSet/>
      <dgm:spPr/>
      <dgm:t>
        <a:bodyPr/>
        <a:lstStyle/>
        <a:p>
          <a:endParaRPr lang="ru-RU"/>
        </a:p>
      </dgm:t>
    </dgm:pt>
    <dgm:pt modelId="{93EE6205-B1A8-47B8-957D-6C40B2C471EE}" type="sibTrans" cxnId="{0E2181B2-6141-464B-95F1-B559932D4EEE}">
      <dgm:prSet/>
      <dgm:spPr/>
      <dgm:t>
        <a:bodyPr/>
        <a:lstStyle/>
        <a:p>
          <a:endParaRPr lang="ru-RU"/>
        </a:p>
      </dgm:t>
    </dgm:pt>
    <dgm:pt modelId="{114EADAA-61E4-411A-9951-DDB56934FA4F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bg1"/>
              </a:solidFill>
              <a:latin typeface="Bahnschrift Condensed" panose="020B0502040204020203" pitchFamily="34" charset="0"/>
            </a:rPr>
            <a:t>Кредитные организации</a:t>
          </a:r>
          <a:r>
            <a:rPr lang="ru-RU" sz="2000" dirty="0" smtClean="0">
              <a:latin typeface="Bahnschrift Condensed" panose="020B0502040204020203" pitchFamily="34" charset="0"/>
            </a:rPr>
            <a:t> </a:t>
          </a:r>
          <a:endParaRPr lang="ru-RU" sz="2000" dirty="0">
            <a:solidFill>
              <a:schemeClr val="bg1"/>
            </a:solidFill>
            <a:latin typeface="Bahnschrift Condensed" panose="020B0502040204020203" pitchFamily="34" charset="0"/>
          </a:endParaRPr>
        </a:p>
      </dgm:t>
    </dgm:pt>
    <dgm:pt modelId="{07667506-6128-4012-90B8-B2B330F06AFA}" type="parTrans" cxnId="{DC43D22E-7FA5-4626-9382-38F23188B3A4}">
      <dgm:prSet/>
      <dgm:spPr/>
      <dgm:t>
        <a:bodyPr/>
        <a:lstStyle/>
        <a:p>
          <a:endParaRPr lang="ru-RU"/>
        </a:p>
      </dgm:t>
    </dgm:pt>
    <dgm:pt modelId="{08AE9B70-BF08-4AED-A5F9-2F3326342127}" type="sibTrans" cxnId="{DC43D22E-7FA5-4626-9382-38F23188B3A4}">
      <dgm:prSet/>
      <dgm:spPr/>
      <dgm:t>
        <a:bodyPr/>
        <a:lstStyle/>
        <a:p>
          <a:endParaRPr lang="ru-RU"/>
        </a:p>
      </dgm:t>
    </dgm:pt>
    <dgm:pt modelId="{368669EA-EA80-400D-B626-27FBC75977B9}" type="pres">
      <dgm:prSet presAssocID="{1417C8C9-6344-4EA1-B6F0-10A7FF51F9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660A69-9E84-49D8-B822-B1D8AB613A36}" type="pres">
      <dgm:prSet presAssocID="{60359FBE-5FBE-4C10-9217-1137C962CB27}" presName="centerShape" presStyleLbl="node0" presStyleIdx="0" presStyleCnt="1"/>
      <dgm:spPr/>
      <dgm:t>
        <a:bodyPr/>
        <a:lstStyle/>
        <a:p>
          <a:endParaRPr lang="ru-RU"/>
        </a:p>
      </dgm:t>
    </dgm:pt>
    <dgm:pt modelId="{22F6E36E-A872-4C86-BDDE-114D71DE202B}" type="pres">
      <dgm:prSet presAssocID="{8BBC5303-093A-441D-BB5F-45B116BC0704}" presName="node" presStyleLbl="node1" presStyleIdx="0" presStyleCnt="4" custScaleX="140821" custScaleY="126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506A00-E898-45A2-AF1F-C0034CBA86B2}" type="pres">
      <dgm:prSet presAssocID="{8BBC5303-093A-441D-BB5F-45B116BC0704}" presName="dummy" presStyleCnt="0"/>
      <dgm:spPr/>
    </dgm:pt>
    <dgm:pt modelId="{ED377767-8C02-482A-9208-DC8F5D13653E}" type="pres">
      <dgm:prSet presAssocID="{D62FF5A1-D2B9-49CA-8256-BED9DD8239B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DF768AE-50BA-4A10-BD75-3DA8DE57BAC9}" type="pres">
      <dgm:prSet presAssocID="{CEED9C9F-E5F1-4192-BE3A-D9D8DCB5F76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3C34D-3A70-4C41-B031-C56FB0B8FDE7}" type="pres">
      <dgm:prSet presAssocID="{CEED9C9F-E5F1-4192-BE3A-D9D8DCB5F76C}" presName="dummy" presStyleCnt="0"/>
      <dgm:spPr/>
    </dgm:pt>
    <dgm:pt modelId="{945B0731-8419-4221-9700-3DFF3669A010}" type="pres">
      <dgm:prSet presAssocID="{8841625F-D8AE-4D3A-B32B-E0A8C0BD02D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AF94938-DF24-48B0-8EDA-28D3126EAEA1}" type="pres">
      <dgm:prSet presAssocID="{73EA531E-2925-4163-88B9-C0B1A58E869A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A140FD-B99E-4A58-A276-8AAB29730EF2}" type="pres">
      <dgm:prSet presAssocID="{73EA531E-2925-4163-88B9-C0B1A58E869A}" presName="dummy" presStyleCnt="0"/>
      <dgm:spPr/>
    </dgm:pt>
    <dgm:pt modelId="{8FCC661A-7E3B-4A44-900B-1B5F7F86AC1B}" type="pres">
      <dgm:prSet presAssocID="{93EE6205-B1A8-47B8-957D-6C40B2C471EE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2270C1F-EE04-4E10-A3D1-0CADC2AC2BFB}" type="pres">
      <dgm:prSet presAssocID="{114EADAA-61E4-411A-9951-DDB56934FA4F}" presName="node" presStyleLbl="node1" presStyleIdx="3" presStyleCnt="4" custScaleX="112369" custScaleY="110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B6EC5E-8432-42CD-8B4E-64F670ED553B}" type="pres">
      <dgm:prSet presAssocID="{114EADAA-61E4-411A-9951-DDB56934FA4F}" presName="dummy" presStyleCnt="0"/>
      <dgm:spPr/>
    </dgm:pt>
    <dgm:pt modelId="{DA9F088A-53D0-419D-B3EC-9E2637158134}" type="pres">
      <dgm:prSet presAssocID="{08AE9B70-BF08-4AED-A5F9-2F3326342127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E018CBAB-EB47-4144-BE71-8DA3D0C13357}" srcId="{60359FBE-5FBE-4C10-9217-1137C962CB27}" destId="{CEED9C9F-E5F1-4192-BE3A-D9D8DCB5F76C}" srcOrd="1" destOrd="0" parTransId="{275A1C7B-3D8F-46C3-B596-B687F1562D48}" sibTransId="{8841625F-D8AE-4D3A-B32B-E0A8C0BD02D0}"/>
    <dgm:cxn modelId="{7E45FAFA-3B1A-49E6-B609-FD5EF03635F1}" type="presOf" srcId="{08AE9B70-BF08-4AED-A5F9-2F3326342127}" destId="{DA9F088A-53D0-419D-B3EC-9E2637158134}" srcOrd="0" destOrd="0" presId="urn:microsoft.com/office/officeart/2005/8/layout/radial6"/>
    <dgm:cxn modelId="{B16B535B-F606-4EF6-BA79-7304BC8DFAC9}" type="presOf" srcId="{114EADAA-61E4-411A-9951-DDB56934FA4F}" destId="{82270C1F-EE04-4E10-A3D1-0CADC2AC2BFB}" srcOrd="0" destOrd="0" presId="urn:microsoft.com/office/officeart/2005/8/layout/radial6"/>
    <dgm:cxn modelId="{31A265B0-C724-4109-B8A3-659CC2DABC84}" type="presOf" srcId="{73EA531E-2925-4163-88B9-C0B1A58E869A}" destId="{5AF94938-DF24-48B0-8EDA-28D3126EAEA1}" srcOrd="0" destOrd="0" presId="urn:microsoft.com/office/officeart/2005/8/layout/radial6"/>
    <dgm:cxn modelId="{DC3ACE9A-23CC-4208-8737-C66B365AC738}" srcId="{1417C8C9-6344-4EA1-B6F0-10A7FF51F9F2}" destId="{60359FBE-5FBE-4C10-9217-1137C962CB27}" srcOrd="0" destOrd="0" parTransId="{724E447A-C7AE-49F8-92BE-F31A5A2B62BF}" sibTransId="{264E5C3E-6D7C-401F-A531-FAEC5DA1FB2A}"/>
    <dgm:cxn modelId="{A91694A1-A95F-424E-83C2-998467E39301}" type="presOf" srcId="{8BBC5303-093A-441D-BB5F-45B116BC0704}" destId="{22F6E36E-A872-4C86-BDDE-114D71DE202B}" srcOrd="0" destOrd="0" presId="urn:microsoft.com/office/officeart/2005/8/layout/radial6"/>
    <dgm:cxn modelId="{0E2181B2-6141-464B-95F1-B559932D4EEE}" srcId="{60359FBE-5FBE-4C10-9217-1137C962CB27}" destId="{73EA531E-2925-4163-88B9-C0B1A58E869A}" srcOrd="2" destOrd="0" parTransId="{B2C2FCEC-5780-45FC-BBE5-C050A00DCECC}" sibTransId="{93EE6205-B1A8-47B8-957D-6C40B2C471EE}"/>
    <dgm:cxn modelId="{DC43D22E-7FA5-4626-9382-38F23188B3A4}" srcId="{60359FBE-5FBE-4C10-9217-1137C962CB27}" destId="{114EADAA-61E4-411A-9951-DDB56934FA4F}" srcOrd="3" destOrd="0" parTransId="{07667506-6128-4012-90B8-B2B330F06AFA}" sibTransId="{08AE9B70-BF08-4AED-A5F9-2F3326342127}"/>
    <dgm:cxn modelId="{0A104258-C15A-4BEB-9F85-EDA47796106C}" type="presOf" srcId="{D62FF5A1-D2B9-49CA-8256-BED9DD8239BD}" destId="{ED377767-8C02-482A-9208-DC8F5D13653E}" srcOrd="0" destOrd="0" presId="urn:microsoft.com/office/officeart/2005/8/layout/radial6"/>
    <dgm:cxn modelId="{F10D9911-D765-4BEC-802A-7DB46D5921E4}" type="presOf" srcId="{CEED9C9F-E5F1-4192-BE3A-D9D8DCB5F76C}" destId="{DDF768AE-50BA-4A10-BD75-3DA8DE57BAC9}" srcOrd="0" destOrd="0" presId="urn:microsoft.com/office/officeart/2005/8/layout/radial6"/>
    <dgm:cxn modelId="{427CE735-F0B6-4996-A6B6-02BA5A75891D}" srcId="{60359FBE-5FBE-4C10-9217-1137C962CB27}" destId="{8BBC5303-093A-441D-BB5F-45B116BC0704}" srcOrd="0" destOrd="0" parTransId="{0F7EF6F3-F03C-4BDF-9B9D-95F73335D21F}" sibTransId="{D62FF5A1-D2B9-49CA-8256-BED9DD8239BD}"/>
    <dgm:cxn modelId="{B04E1CC4-B45C-4D86-AE2B-3F5176E10058}" type="presOf" srcId="{93EE6205-B1A8-47B8-957D-6C40B2C471EE}" destId="{8FCC661A-7E3B-4A44-900B-1B5F7F86AC1B}" srcOrd="0" destOrd="0" presId="urn:microsoft.com/office/officeart/2005/8/layout/radial6"/>
    <dgm:cxn modelId="{42915571-C683-44C6-9AF1-A2CAD385ECF0}" type="presOf" srcId="{8841625F-D8AE-4D3A-B32B-E0A8C0BD02D0}" destId="{945B0731-8419-4221-9700-3DFF3669A010}" srcOrd="0" destOrd="0" presId="urn:microsoft.com/office/officeart/2005/8/layout/radial6"/>
    <dgm:cxn modelId="{7660C939-6DDA-4B00-93F4-84C9AB7674DD}" type="presOf" srcId="{1417C8C9-6344-4EA1-B6F0-10A7FF51F9F2}" destId="{368669EA-EA80-400D-B626-27FBC75977B9}" srcOrd="0" destOrd="0" presId="urn:microsoft.com/office/officeart/2005/8/layout/radial6"/>
    <dgm:cxn modelId="{30DAFAE1-4B36-4203-8E10-82AD6CD93B30}" type="presOf" srcId="{60359FBE-5FBE-4C10-9217-1137C962CB27}" destId="{0B660A69-9E84-49D8-B822-B1D8AB613A36}" srcOrd="0" destOrd="0" presId="urn:microsoft.com/office/officeart/2005/8/layout/radial6"/>
    <dgm:cxn modelId="{C369B20C-34E1-4656-AF72-F1C5B40D9175}" type="presParOf" srcId="{368669EA-EA80-400D-B626-27FBC75977B9}" destId="{0B660A69-9E84-49D8-B822-B1D8AB613A36}" srcOrd="0" destOrd="0" presId="urn:microsoft.com/office/officeart/2005/8/layout/radial6"/>
    <dgm:cxn modelId="{B0C99BE2-260C-493F-8657-21587CAC0F3E}" type="presParOf" srcId="{368669EA-EA80-400D-B626-27FBC75977B9}" destId="{22F6E36E-A872-4C86-BDDE-114D71DE202B}" srcOrd="1" destOrd="0" presId="urn:microsoft.com/office/officeart/2005/8/layout/radial6"/>
    <dgm:cxn modelId="{E809BCD1-E069-41B5-8018-B192E2F1CC5D}" type="presParOf" srcId="{368669EA-EA80-400D-B626-27FBC75977B9}" destId="{DB506A00-E898-45A2-AF1F-C0034CBA86B2}" srcOrd="2" destOrd="0" presId="urn:microsoft.com/office/officeart/2005/8/layout/radial6"/>
    <dgm:cxn modelId="{9DEFF751-38C3-4545-B352-D8BCC89F0F3C}" type="presParOf" srcId="{368669EA-EA80-400D-B626-27FBC75977B9}" destId="{ED377767-8C02-482A-9208-DC8F5D13653E}" srcOrd="3" destOrd="0" presId="urn:microsoft.com/office/officeart/2005/8/layout/radial6"/>
    <dgm:cxn modelId="{1FBF4C14-33DB-44C7-BFD6-444DA95FAFB7}" type="presParOf" srcId="{368669EA-EA80-400D-B626-27FBC75977B9}" destId="{DDF768AE-50BA-4A10-BD75-3DA8DE57BAC9}" srcOrd="4" destOrd="0" presId="urn:microsoft.com/office/officeart/2005/8/layout/radial6"/>
    <dgm:cxn modelId="{0CE1FAEA-2CAD-4B1A-94CE-C375D38B2AB1}" type="presParOf" srcId="{368669EA-EA80-400D-B626-27FBC75977B9}" destId="{4F83C34D-3A70-4C41-B031-C56FB0B8FDE7}" srcOrd="5" destOrd="0" presId="urn:microsoft.com/office/officeart/2005/8/layout/radial6"/>
    <dgm:cxn modelId="{8495B1FE-0F76-4889-A01B-6E55E78CCDCE}" type="presParOf" srcId="{368669EA-EA80-400D-B626-27FBC75977B9}" destId="{945B0731-8419-4221-9700-3DFF3669A010}" srcOrd="6" destOrd="0" presId="urn:microsoft.com/office/officeart/2005/8/layout/radial6"/>
    <dgm:cxn modelId="{F9716C3B-113C-4227-AEC0-2F9F62EEBBC9}" type="presParOf" srcId="{368669EA-EA80-400D-B626-27FBC75977B9}" destId="{5AF94938-DF24-48B0-8EDA-28D3126EAEA1}" srcOrd="7" destOrd="0" presId="urn:microsoft.com/office/officeart/2005/8/layout/radial6"/>
    <dgm:cxn modelId="{E734595E-AD85-4B0A-87EC-9C61F79BF579}" type="presParOf" srcId="{368669EA-EA80-400D-B626-27FBC75977B9}" destId="{E8A140FD-B99E-4A58-A276-8AAB29730EF2}" srcOrd="8" destOrd="0" presId="urn:microsoft.com/office/officeart/2005/8/layout/radial6"/>
    <dgm:cxn modelId="{BA512335-F3BB-48E4-A438-28FA8A412209}" type="presParOf" srcId="{368669EA-EA80-400D-B626-27FBC75977B9}" destId="{8FCC661A-7E3B-4A44-900B-1B5F7F86AC1B}" srcOrd="9" destOrd="0" presId="urn:microsoft.com/office/officeart/2005/8/layout/radial6"/>
    <dgm:cxn modelId="{FDEF7733-180C-4D39-8ADA-20123785FA62}" type="presParOf" srcId="{368669EA-EA80-400D-B626-27FBC75977B9}" destId="{82270C1F-EE04-4E10-A3D1-0CADC2AC2BFB}" srcOrd="10" destOrd="0" presId="urn:microsoft.com/office/officeart/2005/8/layout/radial6"/>
    <dgm:cxn modelId="{CE5932A7-5667-4987-AD37-0654BBEC3DCF}" type="presParOf" srcId="{368669EA-EA80-400D-B626-27FBC75977B9}" destId="{BBB6EC5E-8432-42CD-8B4E-64F670ED553B}" srcOrd="11" destOrd="0" presId="urn:microsoft.com/office/officeart/2005/8/layout/radial6"/>
    <dgm:cxn modelId="{86CD0927-3BC2-4870-805C-791393C66A9D}" type="presParOf" srcId="{368669EA-EA80-400D-B626-27FBC75977B9}" destId="{DA9F088A-53D0-419D-B3EC-9E2637158134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39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4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19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51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7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7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61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12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08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46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F3ABA-7C0F-4C7D-975C-79B1757D2EB0}" type="datetimeFigureOut">
              <a:rPr lang="ru-RU" smtClean="0"/>
              <a:t>22.03.2023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BE914-F7E3-43EF-AD26-C05FA861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32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0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30525"/>
            <a:ext cx="10515600" cy="12985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Bahnschrift Condensed" panose="020B0502040204020203" pitchFamily="34" charset="0"/>
              </a:rPr>
              <a:t>Комитет по профилактике коррупционных правонарушений Оренбургской области</a:t>
            </a:r>
            <a:endParaRPr lang="ru-RU" sz="3600" dirty="0">
              <a:latin typeface="Bahnschrif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979" y="1144546"/>
            <a:ext cx="1056041" cy="122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0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6389603"/>
              </p:ext>
            </p:extLst>
          </p:nvPr>
        </p:nvGraphicFramePr>
        <p:xfrm>
          <a:off x="1515632" y="-595087"/>
          <a:ext cx="9210425" cy="6696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Рисунок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2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39262746"/>
              </p:ext>
            </p:extLst>
          </p:nvPr>
        </p:nvGraphicFramePr>
        <p:xfrm>
          <a:off x="-2015151" y="76201"/>
          <a:ext cx="12168801" cy="6781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343903" y="1522496"/>
            <a:ext cx="29916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Bahnschrift Condensed" panose="020B0502040204020203" pitchFamily="34" charset="0"/>
              </a:rPr>
              <a:t>УПОЛНОМОЧЕННОЕ ЛИЦО</a:t>
            </a:r>
            <a:endParaRPr lang="ru-RU" sz="36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324852" y="2656030"/>
            <a:ext cx="3695698" cy="7579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>
                <a:latin typeface="Bahnschrift Condensed" panose="020B0502040204020203" pitchFamily="34" charset="0"/>
              </a:rPr>
              <a:t>ВПРАВЕ НАПРАВИТЬ ЗАПРОС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1600" dirty="0" smtClean="0">
                <a:latin typeface="Bahnschrift Condensed" panose="020B0502040204020203" pitchFamily="34" charset="0"/>
              </a:rPr>
              <a:t> (ПП. 7, П. 3, СТ. 6 239-ФЗ)</a:t>
            </a:r>
            <a:endParaRPr lang="ru-RU" sz="3200" dirty="0" smtClean="0">
              <a:latin typeface="Bahnschrift Light Condensed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ru-RU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8324852" y="4960029"/>
            <a:ext cx="3695698" cy="757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Bahnschrift Condensed" panose="020B0502040204020203" pitchFamily="34" charset="0"/>
              </a:rPr>
              <a:t>СРОК ХРАНЕНИЯ СВЕДЕНИЙ О </a:t>
            </a:r>
            <a:r>
              <a:rPr lang="ru-RU" sz="3200" dirty="0" err="1" smtClean="0">
                <a:latin typeface="Bahnschrift Condensed" panose="020B0502040204020203" pitchFamily="34" charset="0"/>
              </a:rPr>
              <a:t>ЦФА</a:t>
            </a:r>
            <a:endParaRPr lang="ru-RU" sz="3200" dirty="0" smtClean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Bahnschrift Condensed" panose="020B0502040204020203" pitchFamily="34" charset="0"/>
              </a:rPr>
              <a:t> (П. 4, СТ. 6 239-ФЗ)</a:t>
            </a:r>
            <a:endParaRPr lang="ru-RU" sz="3200" dirty="0" smtClean="0">
              <a:latin typeface="Bahnschrift Light Condensed" panose="020B0502040204020203" pitchFamily="34" charset="0"/>
            </a:endParaRPr>
          </a:p>
          <a:p>
            <a:pPr marL="0" indent="0">
              <a:buNone/>
            </a:pPr>
            <a:endParaRPr lang="ru-RU" sz="3200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24852" y="3793742"/>
            <a:ext cx="27376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 smtClean="0">
                <a:latin typeface="Bahnschrift Condensed" panose="020B0502040204020203" pitchFamily="34" charset="0"/>
              </a:rPr>
              <a:t>5 ЛЕТ </a:t>
            </a:r>
            <a:endParaRPr lang="ru-RU" sz="8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646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0" grpId="0"/>
      <p:bldP spid="6" grpId="0" uiExpand="1" build="p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883" y="1764889"/>
            <a:ext cx="9040352" cy="1795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500" dirty="0" smtClean="0">
                <a:latin typeface="Bahnschrift Condensed" panose="020B0502040204020203" pitchFamily="34" charset="0"/>
              </a:rPr>
              <a:t>Цифровая валюта </a:t>
            </a:r>
            <a:r>
              <a:rPr lang="ru-RU" dirty="0" smtClean="0">
                <a:latin typeface="Bahnschrift Condensed" panose="020B0502040204020203" pitchFamily="34" charset="0"/>
              </a:rPr>
              <a:t>(СТ. 14. 239-ФЗ)</a:t>
            </a:r>
            <a:endParaRPr lang="ru-RU" sz="11500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69883" y="4331385"/>
            <a:ext cx="788844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ahnschrift Light Condensed" panose="020B0502040204020203" pitchFamily="34" charset="0"/>
              </a:rPr>
              <a:t>– это цифровой код, хранящейся в информационной системе</a:t>
            </a:r>
          </a:p>
          <a:p>
            <a:endParaRPr lang="ru-RU" dirty="0" smtClean="0">
              <a:latin typeface="Bahnschrift Light Condensed" panose="020B0502040204020203" pitchFamily="34" charset="0"/>
            </a:endParaRPr>
          </a:p>
          <a:p>
            <a:r>
              <a:rPr lang="ru-RU" i="1" dirty="0" smtClean="0">
                <a:latin typeface="Bahnschrift Light Condensed" panose="020B0502040204020203" pitchFamily="34" charset="0"/>
              </a:rPr>
              <a:t>может быть средством платежа</a:t>
            </a:r>
            <a:br>
              <a:rPr lang="ru-RU" i="1" dirty="0" smtClean="0">
                <a:latin typeface="Bahnschrift Light Condensed" panose="020B0502040204020203" pitchFamily="34" charset="0"/>
              </a:rPr>
            </a:br>
            <a:r>
              <a:rPr lang="ru-RU" i="1" dirty="0" smtClean="0">
                <a:latin typeface="Bahnschrift Light Condensed" panose="020B0502040204020203" pitchFamily="34" charset="0"/>
              </a:rPr>
              <a:t>не может является денежной единицей, такой, как рубль, доллар или евро.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34488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4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ЦВ</a:t>
            </a:r>
            <a:endParaRPr lang="ru-RU" sz="49600" dirty="0">
              <a:solidFill>
                <a:schemeClr val="accent2">
                  <a:lumMod val="50000"/>
                  <a:alpha val="4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0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031490687"/>
              </p:ext>
            </p:extLst>
          </p:nvPr>
        </p:nvGraphicFramePr>
        <p:xfrm>
          <a:off x="593725" y="786063"/>
          <a:ext cx="10859037" cy="5504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34488" y="788355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ЦВ</a:t>
            </a:r>
            <a:endParaRPr lang="ru-RU" sz="49600" dirty="0">
              <a:solidFill>
                <a:schemeClr val="accent2">
                  <a:lumMod val="50000"/>
                  <a:alpha val="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0091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9883" y="1764889"/>
            <a:ext cx="9040352" cy="17954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1500" dirty="0" err="1" smtClean="0">
                <a:latin typeface="Bahnschrift Condensed" panose="020B0502040204020203" pitchFamily="34" charset="0"/>
              </a:rPr>
              <a:t>Криптовалюта</a:t>
            </a:r>
            <a:endParaRPr lang="ru-RU" sz="11500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569882" y="4331385"/>
            <a:ext cx="829983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Bahnschrift Light Condensed" panose="020B0502040204020203" pitchFamily="34" charset="0"/>
              </a:rPr>
              <a:t>– в отечественной правовой системе сформирована презумпция криминальности использования </a:t>
            </a:r>
            <a:r>
              <a:rPr lang="ru-RU" sz="2800" dirty="0" err="1" smtClean="0">
                <a:latin typeface="Bahnschrift Light Condensed" panose="020B0502040204020203" pitchFamily="34" charset="0"/>
              </a:rPr>
              <a:t>криптовалюты</a:t>
            </a:r>
            <a:r>
              <a:rPr lang="ru-RU" sz="2800" dirty="0" smtClean="0">
                <a:latin typeface="Bahnschrift Light Condensed" panose="020B0502040204020203" pitchFamily="34" charset="0"/>
              </a:rPr>
              <a:t> (</a:t>
            </a:r>
            <a:r>
              <a:rPr lang="ru-RU" sz="2800" dirty="0" err="1" smtClean="0">
                <a:latin typeface="Bahnschrift Light Condensed" panose="020B0502040204020203" pitchFamily="34" charset="0"/>
              </a:rPr>
              <a:t>криптовалюты</a:t>
            </a:r>
            <a:r>
              <a:rPr lang="ru-RU" sz="2800" dirty="0" smtClean="0">
                <a:latin typeface="Bahnschrift Light Condensed" panose="020B0502040204020203" pitchFamily="34" charset="0"/>
              </a:rPr>
              <a:t>, крипто от др. –греч </a:t>
            </a:r>
            <a:r>
              <a:rPr lang="ru-RU" sz="2800" i="1" dirty="0" err="1" smtClean="0">
                <a:latin typeface="Bahnschrift Light Condensed" panose="020B0502040204020203" pitchFamily="34" charset="0"/>
              </a:rPr>
              <a:t>криптос</a:t>
            </a:r>
            <a:r>
              <a:rPr lang="ru-RU" sz="2800" dirty="0" smtClean="0">
                <a:latin typeface="Bahnschrift Light Condensed" panose="020B0502040204020203" pitchFamily="34" charset="0"/>
              </a:rPr>
              <a:t> – скрытый) как средства расчетов и ее отнесения к категории денежных суррогатов.</a:t>
            </a:r>
            <a:endParaRPr lang="ru-RU" i="1" dirty="0" smtClean="0">
              <a:latin typeface="Bahnschrift Light Condensed" panose="020B0502040204020203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-246744" y="3628571"/>
            <a:ext cx="13280571" cy="685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8700" dirty="0" err="1" smtClean="0">
                <a:solidFill>
                  <a:schemeClr val="accent2">
                    <a:lumMod val="50000"/>
                    <a:alpha val="4000"/>
                  </a:schemeClr>
                </a:solidFill>
                <a:latin typeface="Bahnschrift Condensed" panose="020B0502040204020203" pitchFamily="34" charset="0"/>
              </a:rPr>
              <a:t>КРИПТОВА</a:t>
            </a:r>
            <a:endParaRPr lang="ru-RU" sz="28700" dirty="0">
              <a:solidFill>
                <a:schemeClr val="accent2">
                  <a:lumMod val="50000"/>
                  <a:alpha val="4000"/>
                </a:schemeClr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8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46744" y="3628571"/>
            <a:ext cx="13280571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700" dirty="0" err="1" smtClean="0">
                <a:solidFill>
                  <a:schemeClr val="accent2">
                    <a:lumMod val="50000"/>
                    <a:alpha val="4000"/>
                  </a:schemeClr>
                </a:solidFill>
                <a:latin typeface="Bahnschrift Condensed" panose="020B0502040204020203" pitchFamily="34" charset="0"/>
              </a:rPr>
              <a:t>КРИПТОВА</a:t>
            </a:r>
            <a:endParaRPr lang="ru-RU" sz="28700" dirty="0">
              <a:solidFill>
                <a:schemeClr val="accent2">
                  <a:lumMod val="50000"/>
                  <a:alpha val="4000"/>
                </a:schemeClr>
              </a:solidFill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566105462"/>
              </p:ext>
            </p:extLst>
          </p:nvPr>
        </p:nvGraphicFramePr>
        <p:xfrm>
          <a:off x="357456" y="616858"/>
          <a:ext cx="11379200" cy="6872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Объект 2"/>
          <p:cNvSpPr txBox="1">
            <a:spLocks/>
          </p:cNvSpPr>
          <p:nvPr/>
        </p:nvSpPr>
        <p:spPr>
          <a:xfrm>
            <a:off x="357456" y="457200"/>
            <a:ext cx="11379200" cy="1050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7800" dirty="0" err="1" smtClean="0">
                <a:latin typeface="Bahnschrift Light Condensed" panose="020B0502040204020203" pitchFamily="34" charset="0"/>
              </a:rPr>
              <a:t>КРИПТОВАЛЮТА</a:t>
            </a:r>
            <a:r>
              <a:rPr lang="ru-RU" sz="7800" dirty="0" smtClean="0">
                <a:latin typeface="Bahnschrift Light Condensed" panose="020B0502040204020203" pitchFamily="34" charset="0"/>
              </a:rPr>
              <a:t> </a:t>
            </a:r>
            <a:r>
              <a:rPr lang="ru-RU" sz="7800" dirty="0" smtClean="0">
                <a:latin typeface="Bahnschrift Condensed" panose="020B0502040204020203" pitchFamily="34" charset="0"/>
              </a:rPr>
              <a:t> </a:t>
            </a:r>
            <a:r>
              <a:rPr lang="ru-RU" sz="7800" b="1" dirty="0" smtClean="0">
                <a:latin typeface="Bahnschrift Condensed" panose="020B0502040204020203" pitchFamily="34" charset="0"/>
              </a:rPr>
              <a:t>ВНЕ ЗАКОНА РФ </a:t>
            </a:r>
            <a:endParaRPr lang="ru-RU" sz="7800" b="1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035" y="2790372"/>
            <a:ext cx="11525250" cy="13171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000" dirty="0" smtClean="0">
                <a:latin typeface="Bahnschrift Condensed" panose="020B0502040204020203" pitchFamily="34" charset="0"/>
              </a:rPr>
              <a:t>СПАСИБО ЗА ВНИМАНИЕ</a:t>
            </a:r>
            <a:endParaRPr lang="ru-RU" sz="6000" dirty="0">
              <a:latin typeface="Bahnschrif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4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990600"/>
            <a:ext cx="11525250" cy="5581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Bahnschrift Condensed" panose="020B0502040204020203" pitchFamily="34" charset="0"/>
              </a:rPr>
              <a:t>Анализ, проверка полноты и достоверности сведений о цифровых финансовых активах и цифровой валюте, декларируемых государственными (муниципальными) служащими</a:t>
            </a:r>
          </a:p>
          <a:p>
            <a:pPr marL="0" indent="0" algn="ctr">
              <a:buNone/>
            </a:pPr>
            <a:endParaRPr lang="ru-RU" sz="3600" dirty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>
              <a:latin typeface="Bahnschrift Condensed" panose="020B0502040204020203" pitchFamily="34" charset="0"/>
            </a:endParaRPr>
          </a:p>
          <a:p>
            <a:pPr marL="0" indent="0" algn="ctr">
              <a:buNone/>
            </a:pPr>
            <a:endParaRPr lang="ru-RU" sz="3600" dirty="0" smtClean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Bahnschrift Condensed" panose="020B0502040204020203" pitchFamily="34" charset="0"/>
              </a:rPr>
              <a:t>Абдрашитов Антон Ришатович – начальник отдела </a:t>
            </a:r>
            <a:br>
              <a:rPr lang="ru-RU" sz="2400" dirty="0" smtClean="0">
                <a:latin typeface="Bahnschrift Condensed" panose="020B0502040204020203" pitchFamily="34" charset="0"/>
              </a:rPr>
            </a:br>
            <a:r>
              <a:rPr lang="ru-RU" sz="2400" dirty="0" smtClean="0">
                <a:latin typeface="Bahnschrift Condensed" panose="020B0502040204020203" pitchFamily="34" charset="0"/>
              </a:rPr>
              <a:t>проверочных мероприятий комитета по профилактике </a:t>
            </a:r>
            <a:br>
              <a:rPr lang="ru-RU" sz="2400" dirty="0" smtClean="0">
                <a:latin typeface="Bahnschrift Condensed" panose="020B0502040204020203" pitchFamily="34" charset="0"/>
              </a:rPr>
            </a:br>
            <a:r>
              <a:rPr lang="ru-RU" sz="2400" dirty="0" smtClean="0">
                <a:latin typeface="Bahnschrift Condensed" panose="020B0502040204020203" pitchFamily="34" charset="0"/>
              </a:rPr>
              <a:t>коррупционных правонарушений Оренбургской области</a:t>
            </a:r>
            <a:endParaRPr lang="ru-RU" sz="2400" dirty="0">
              <a:latin typeface="Bahnschrif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9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2194391"/>
            <a:ext cx="3752850" cy="2605004"/>
          </a:xfrm>
        </p:spPr>
        <p:txBody>
          <a:bodyPr/>
          <a:lstStyle/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Нормативное правовое регулирование</a:t>
            </a:r>
            <a:endParaRPr lang="ru-RU" dirty="0">
              <a:latin typeface="Bahnschrift Condensed" panose="020B0502040204020203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046564687"/>
              </p:ext>
            </p:extLst>
          </p:nvPr>
        </p:nvGraphicFramePr>
        <p:xfrm>
          <a:off x="5048250" y="260816"/>
          <a:ext cx="5962650" cy="6472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4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81298664"/>
              </p:ext>
            </p:extLst>
          </p:nvPr>
        </p:nvGraphicFramePr>
        <p:xfrm>
          <a:off x="1695450" y="452438"/>
          <a:ext cx="11315700" cy="52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238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23256090"/>
              </p:ext>
            </p:extLst>
          </p:nvPr>
        </p:nvGraphicFramePr>
        <p:xfrm>
          <a:off x="1504950" y="814388"/>
          <a:ext cx="10687050" cy="493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51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82452706"/>
              </p:ext>
            </p:extLst>
          </p:nvPr>
        </p:nvGraphicFramePr>
        <p:xfrm>
          <a:off x="2051050" y="301096"/>
          <a:ext cx="9798050" cy="58139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5012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61000" y="3703290"/>
            <a:ext cx="3909719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9900" b="1" dirty="0" err="1" smtClean="0">
                <a:ln w="22225">
                  <a:solidFill>
                    <a:schemeClr val="accent2"/>
                  </a:solidFill>
                  <a:prstDash val="solid"/>
                </a:ln>
                <a:latin typeface="Bahnschrift Light Condensed" panose="020B0502040204020203" pitchFamily="34" charset="0"/>
              </a:rPr>
              <a:t>ЦФА</a:t>
            </a:r>
            <a:endParaRPr lang="ru-RU" sz="19900" b="1" cap="none" spc="0" dirty="0">
              <a:ln w="22225">
                <a:solidFill>
                  <a:schemeClr val="accent2"/>
                </a:solidFill>
                <a:prstDash val="solid"/>
              </a:ln>
              <a:effectLst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5300" y="438151"/>
            <a:ext cx="2762250" cy="586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400" dirty="0" smtClean="0">
                <a:latin typeface="Bahnschrift Light Condensed" panose="020B0502040204020203" pitchFamily="34" charset="0"/>
              </a:rPr>
              <a:t>По своей юридической природе </a:t>
            </a:r>
            <a:r>
              <a:rPr lang="ru-RU" sz="3400" dirty="0" err="1" smtClean="0">
                <a:latin typeface="Bahnschrift Light Condensed" panose="020B0502040204020203" pitchFamily="34" charset="0"/>
              </a:rPr>
              <a:t>ЦФА</a:t>
            </a:r>
            <a:r>
              <a:rPr lang="ru-RU" sz="3400" dirty="0" smtClean="0">
                <a:latin typeface="Bahnschrift Light Condensed" panose="020B0502040204020203" pitchFamily="34" charset="0"/>
              </a:rPr>
              <a:t> наиболее близки к депозитарным распискам, удостоверяющим права на другие ценные бумаги (но с более простой процедурой выпуска)</a:t>
            </a:r>
            <a:endParaRPr lang="ru-RU" sz="34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27049584"/>
              </p:ext>
            </p:extLst>
          </p:nvPr>
        </p:nvGraphicFramePr>
        <p:xfrm>
          <a:off x="3613150" y="438150"/>
          <a:ext cx="8578850" cy="6134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Рисунок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7" name="Объект 2"/>
          <p:cNvSpPr txBox="1">
            <a:spLocks/>
          </p:cNvSpPr>
          <p:nvPr/>
        </p:nvSpPr>
        <p:spPr>
          <a:xfrm rot="17773675">
            <a:off x="2163020" y="2607755"/>
            <a:ext cx="7931035" cy="658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err="1" smtClean="0">
                <a:latin typeface="Bahnschrift Light Condensed" panose="020B0502040204020203" pitchFamily="34" charset="0"/>
              </a:rPr>
              <a:t>ЦФА</a:t>
            </a:r>
            <a:r>
              <a:rPr lang="ru-RU" dirty="0" smtClean="0">
                <a:latin typeface="Bahnschrift Light Condensed" panose="020B0502040204020203" pitchFamily="34" charset="0"/>
              </a:rPr>
              <a:t> – цифровые права, которые представляют собой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94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38787197"/>
              </p:ext>
            </p:extLst>
          </p:nvPr>
        </p:nvGraphicFramePr>
        <p:xfrm>
          <a:off x="5152181" y="880908"/>
          <a:ext cx="2641598" cy="1872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pic>
        <p:nvPicPr>
          <p:cNvPr id="7" name="Picture 2" descr="silhouette-man-72.png (500×500)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7"/>
          <a:stretch/>
        </p:blipFill>
        <p:spPr bwMode="auto">
          <a:xfrm>
            <a:off x="6057899" y="880908"/>
            <a:ext cx="4735035" cy="6167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295400" y="2194391"/>
            <a:ext cx="3752850" cy="2605004"/>
          </a:xfrm>
        </p:spPr>
        <p:txBody>
          <a:bodyPr/>
          <a:lstStyle/>
          <a:p>
            <a:pPr algn="ctr"/>
            <a:r>
              <a:rPr lang="ru-RU" dirty="0" smtClean="0">
                <a:latin typeface="Bahnschrift Condensed" panose="020B0502040204020203" pitchFamily="34" charset="0"/>
              </a:rPr>
              <a:t>Владелец (обладатель)</a:t>
            </a:r>
            <a:br>
              <a:rPr lang="ru-RU" dirty="0" smtClean="0">
                <a:latin typeface="Bahnschrift Condensed" panose="020B0502040204020203" pitchFamily="34" charset="0"/>
              </a:rPr>
            </a:br>
            <a:r>
              <a:rPr lang="ru-RU" dirty="0" err="1" smtClean="0">
                <a:latin typeface="Bahnschrift Condensed" panose="020B0502040204020203" pitchFamily="34" charset="0"/>
              </a:rPr>
              <a:t>ЦФА</a:t>
            </a:r>
            <a:endParaRPr lang="ru-RU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2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71028966"/>
              </p:ext>
            </p:extLst>
          </p:nvPr>
        </p:nvGraphicFramePr>
        <p:xfrm>
          <a:off x="1465944" y="224972"/>
          <a:ext cx="9231085" cy="7046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2762" y="128337"/>
            <a:ext cx="567788" cy="6577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-424396" y="786063"/>
            <a:ext cx="10715023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9600" dirty="0" err="1" smtClean="0">
                <a:solidFill>
                  <a:schemeClr val="accent2">
                    <a:lumMod val="50000"/>
                    <a:alpha val="3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Condensed" panose="020B0502040204020203" pitchFamily="34" charset="0"/>
              </a:rPr>
              <a:t>ЦФА</a:t>
            </a:r>
            <a:endParaRPr lang="ru-RU" sz="49600" dirty="0">
              <a:solidFill>
                <a:schemeClr val="accent2">
                  <a:lumMod val="50000"/>
                  <a:alpha val="3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343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459</Words>
  <Application>Microsoft Office PowerPoint</Application>
  <PresentationFormat>Широкоэкранный</PresentationFormat>
  <Paragraphs>81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Bahnschrift Condensed</vt:lpstr>
      <vt:lpstr>Bahnschrift Light Condensed</vt:lpstr>
      <vt:lpstr>Bahnschrift SemiCondensed</vt:lpstr>
      <vt:lpstr>Calibri</vt:lpstr>
      <vt:lpstr>Calibri Light</vt:lpstr>
      <vt:lpstr>Тема Office</vt:lpstr>
      <vt:lpstr>Презентация PowerPoint</vt:lpstr>
      <vt:lpstr>Презентация PowerPoint</vt:lpstr>
      <vt:lpstr>Нормативное правовое регулирование</vt:lpstr>
      <vt:lpstr>Презентация PowerPoint</vt:lpstr>
      <vt:lpstr>Презентация PowerPoint</vt:lpstr>
      <vt:lpstr>Презентация PowerPoint</vt:lpstr>
      <vt:lpstr>Презентация PowerPoint</vt:lpstr>
      <vt:lpstr>Владелец (обладатель) ЦФА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User01</cp:lastModifiedBy>
  <cp:revision>74</cp:revision>
  <dcterms:created xsi:type="dcterms:W3CDTF">2021-12-21T11:00:18Z</dcterms:created>
  <dcterms:modified xsi:type="dcterms:W3CDTF">2023-03-22T07:30:05Z</dcterms:modified>
</cp:coreProperties>
</file>