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027" autoAdjust="0"/>
    <p:restoredTop sz="94660"/>
  </p:normalViewPr>
  <p:slideViewPr>
    <p:cSldViewPr>
      <p:cViewPr varScale="1">
        <p:scale>
          <a:sx n="95" d="100"/>
          <a:sy n="95" d="100"/>
        </p:scale>
        <p:origin x="112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https://7797-00.s3.uralcms.com/uploadedFiles/images/%D0%A5%D0%BE%D0%BB%D0%BE%D0%B4%D0%B8%D0%BB%D1%8C%D0%BD%D1%8B%D0%B5%20%D0%B4%D0%B2%D0%B5%D1%80%D0%B8/RAL-900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4" t="1960" r="818" b="1466"/>
          <a:stretch/>
        </p:blipFill>
        <p:spPr bwMode="auto">
          <a:xfrm>
            <a:off x="0" y="584"/>
            <a:ext cx="9144000" cy="514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43" descr="C:\Users\panova_ea\Desktop\ФНС\Новая папка\word\jpg\1.4.1_papka-A4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3" t="25302" r="10127" b="8001"/>
          <a:stretch/>
        </p:blipFill>
        <p:spPr bwMode="auto">
          <a:xfrm>
            <a:off x="179512" y="188269"/>
            <a:ext cx="8743981" cy="4744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inet\Desktop\Картинки\federalnaja-nalogovaja-sluzhba-provodit-dni-otkrytyh-dverei-photo-bi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00" y="234935"/>
            <a:ext cx="852342" cy="822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4942" y="322966"/>
            <a:ext cx="22353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>
                <a:solidFill>
                  <a:schemeClr val="accent5">
                    <a:lumMod val="75000"/>
                  </a:schemeClr>
                </a:solidFill>
                <a:latin typeface="Arial Narrow" pitchFamily="34" charset="0"/>
              </a:rPr>
              <a:t>МЕЖРАЙОННАЯ ИФНС РОССИИ №7 ПО ОРЕНБУРГСКОЙ ОБЛАСТИ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2600" y="1057329"/>
            <a:ext cx="8700893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УДОБНО НАПРАВИТЬ ДЕКЛАРАЦИЮ 3-НДФЛ</a:t>
            </a:r>
          </a:p>
        </p:txBody>
      </p:sp>
      <p:pic>
        <p:nvPicPr>
          <p:cNvPr id="103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68547"/>
          <a:stretch/>
        </p:blipFill>
        <p:spPr bwMode="auto">
          <a:xfrm>
            <a:off x="8596190" y="3764030"/>
            <a:ext cx="327303" cy="1168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9" descr="C:\Users\inet\Desktop\БАНЕР\2149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780" t="96515" r="2502"/>
          <a:stretch/>
        </p:blipFill>
        <p:spPr bwMode="auto">
          <a:xfrm>
            <a:off x="8674613" y="4732895"/>
            <a:ext cx="170455" cy="129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4" t="7656" r="9890" b="65396"/>
          <a:stretch/>
        </p:blipFill>
        <p:spPr bwMode="auto">
          <a:xfrm>
            <a:off x="1518084" y="1851670"/>
            <a:ext cx="6130829" cy="1484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3279647" y="3363920"/>
            <a:ext cx="2543710" cy="40011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ru-RU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СПОСОБЫ ВХОДА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9" name="Picture 5" descr="https://pav-edin23.ru/wp-content/uploads/2020/08/20-08-2020_09-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1040962" y="4256821"/>
            <a:ext cx="1720794" cy="54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302723" y="3870543"/>
            <a:ext cx="3197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УЧЕТНАЯ ЗАПИСЬ ЕСИА</a:t>
            </a:r>
            <a:endParaRPr lang="ru-RU" sz="1600" dirty="0"/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36" t="9354" r="68343" b="82900"/>
          <a:stretch/>
        </p:blipFill>
        <p:spPr bwMode="auto">
          <a:xfrm>
            <a:off x="3778105" y="4256821"/>
            <a:ext cx="1546790" cy="540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Прямоугольник 29"/>
          <p:cNvSpPr/>
          <p:nvPr/>
        </p:nvSpPr>
        <p:spPr>
          <a:xfrm>
            <a:off x="3499995" y="3870543"/>
            <a:ext cx="214610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ЛОГИН И ПАРОЛЬ</a:t>
            </a:r>
            <a:endParaRPr lang="ru-RU" sz="1600" dirty="0"/>
          </a:p>
        </p:txBody>
      </p:sp>
      <p:pic>
        <p:nvPicPr>
          <p:cNvPr id="21" name="Picture 8" descr="https://img2.freepng.ru/20180127/hlq/kisspng-usb-flash-drive-download-orange-usb-flash-drive-vector-5a6c388810a353.4242987815170418000682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038183"/>
            <a:ext cx="1640992" cy="105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Прямоугольник 31"/>
          <p:cNvSpPr/>
          <p:nvPr/>
        </p:nvSpPr>
        <p:spPr>
          <a:xfrm>
            <a:off x="5378686" y="3870543"/>
            <a:ext cx="34979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ЭЛЕКТРОННАЯ ПОДПИСЬ</a:t>
            </a:r>
            <a:endParaRPr lang="ru-RU" sz="1600" dirty="0"/>
          </a:p>
        </p:txBody>
      </p:sp>
      <p:sp>
        <p:nvSpPr>
          <p:cNvPr id="33" name="Прямоугольник 32"/>
          <p:cNvSpPr/>
          <p:nvPr/>
        </p:nvSpPr>
        <p:spPr>
          <a:xfrm rot="20174001">
            <a:off x="6697651" y="4298578"/>
            <a:ext cx="79208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ЭЦП</a:t>
            </a:r>
            <a:endParaRPr lang="ru-RU" sz="1600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290408" y="1458977"/>
            <a:ext cx="858618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spc="50" dirty="0">
                <a:ln w="13500">
                  <a:solidFill>
                    <a:srgbClr val="D34817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0070C0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ЧЕРЕЗ ЛИЧНЫЙ КАБИНЕТ НАЛОГОПЛАТЕЛЬЩИКА БЕЗ ЛИЧНОГО ВИЗИТА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759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289</TotalTime>
  <Words>30</Words>
  <Application>Microsoft Office PowerPoint</Application>
  <PresentationFormat>Экран (16:9)</PresentationFormat>
  <Paragraphs>8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Arial Narrow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inet</dc:creator>
  <cp:lastModifiedBy>Миронов Макс</cp:lastModifiedBy>
  <cp:revision>41</cp:revision>
  <dcterms:created xsi:type="dcterms:W3CDTF">2021-01-11T11:09:21Z</dcterms:created>
  <dcterms:modified xsi:type="dcterms:W3CDTF">2021-02-10T09:32:27Z</dcterms:modified>
</cp:coreProperties>
</file>